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8"/>
  </p:notesMasterIdLst>
  <p:sldIdLst>
    <p:sldId id="256" r:id="rId5"/>
    <p:sldId id="969" r:id="rId6"/>
    <p:sldId id="967" r:id="rId7"/>
    <p:sldId id="970" r:id="rId8"/>
    <p:sldId id="813" r:id="rId9"/>
    <p:sldId id="1023" r:id="rId10"/>
    <p:sldId id="1035" r:id="rId11"/>
    <p:sldId id="1036" r:id="rId12"/>
    <p:sldId id="1037" r:id="rId13"/>
    <p:sldId id="1038" r:id="rId14"/>
    <p:sldId id="1026" r:id="rId15"/>
    <p:sldId id="1082" r:id="rId16"/>
    <p:sldId id="976" r:id="rId17"/>
    <p:sldId id="975" r:id="rId18"/>
    <p:sldId id="1028" r:id="rId19"/>
    <p:sldId id="1058" r:id="rId20"/>
    <p:sldId id="1072" r:id="rId21"/>
    <p:sldId id="1073" r:id="rId22"/>
    <p:sldId id="996" r:id="rId23"/>
    <p:sldId id="1083" r:id="rId24"/>
    <p:sldId id="1074" r:id="rId25"/>
    <p:sldId id="979" r:id="rId26"/>
    <p:sldId id="1061" r:id="rId27"/>
    <p:sldId id="1040" r:id="rId28"/>
    <p:sldId id="1041" r:id="rId29"/>
    <p:sldId id="1042" r:id="rId30"/>
    <p:sldId id="1075" r:id="rId31"/>
    <p:sldId id="1069" r:id="rId32"/>
    <p:sldId id="1043" r:id="rId33"/>
    <p:sldId id="1062" r:id="rId34"/>
    <p:sldId id="1044" r:id="rId35"/>
    <p:sldId id="1055" r:id="rId36"/>
    <p:sldId id="1050" r:id="rId37"/>
    <p:sldId id="1052" r:id="rId38"/>
    <p:sldId id="1047" r:id="rId39"/>
    <p:sldId id="1054" r:id="rId40"/>
    <p:sldId id="1053" r:id="rId41"/>
    <p:sldId id="1048" r:id="rId42"/>
    <p:sldId id="1046" r:id="rId43"/>
    <p:sldId id="1076" r:id="rId44"/>
    <p:sldId id="1078" r:id="rId45"/>
    <p:sldId id="1077" r:id="rId46"/>
    <p:sldId id="1084" r:id="rId47"/>
    <p:sldId id="840" r:id="rId48"/>
    <p:sldId id="1081" r:id="rId49"/>
    <p:sldId id="802" r:id="rId50"/>
    <p:sldId id="963" r:id="rId51"/>
    <p:sldId id="1017" r:id="rId52"/>
    <p:sldId id="1019" r:id="rId53"/>
    <p:sldId id="1071" r:id="rId54"/>
    <p:sldId id="960" r:id="rId55"/>
    <p:sldId id="961" r:id="rId56"/>
    <p:sldId id="96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DFDEC2E-9E42-41B6-A4C3-280DC7690A07}">
          <p14:sldIdLst>
            <p14:sldId id="256"/>
            <p14:sldId id="969"/>
            <p14:sldId id="967"/>
            <p14:sldId id="970"/>
          </p14:sldIdLst>
        </p14:section>
        <p14:section name="FGD Control" id="{92082DD9-4FED-40D6-A24F-BC99256DD75B}">
          <p14:sldIdLst>
            <p14:sldId id="813"/>
            <p14:sldId id="1023"/>
            <p14:sldId id="1035"/>
            <p14:sldId id="1036"/>
            <p14:sldId id="1037"/>
            <p14:sldId id="1038"/>
            <p14:sldId id="1026"/>
            <p14:sldId id="1082"/>
          </p14:sldIdLst>
        </p14:section>
        <p14:section name="Typical System Configuration" id="{1CA7712F-3A44-4212-A5B4-4C9CF43C8AC7}">
          <p14:sldIdLst>
            <p14:sldId id="976"/>
            <p14:sldId id="975"/>
            <p14:sldId id="1028"/>
            <p14:sldId id="1058"/>
            <p14:sldId id="1072"/>
            <p14:sldId id="1073"/>
            <p14:sldId id="996"/>
            <p14:sldId id="1083"/>
          </p14:sldIdLst>
        </p14:section>
        <p14:section name="Major Control Loops" id="{1B0E2259-279A-4919-B62E-6621CF34B9FB}">
          <p14:sldIdLst>
            <p14:sldId id="1074"/>
            <p14:sldId id="979"/>
            <p14:sldId id="1061"/>
            <p14:sldId id="1040"/>
            <p14:sldId id="1041"/>
            <p14:sldId id="1042"/>
            <p14:sldId id="1075"/>
            <p14:sldId id="1069"/>
            <p14:sldId id="1043"/>
            <p14:sldId id="1062"/>
            <p14:sldId id="1044"/>
            <p14:sldId id="1055"/>
            <p14:sldId id="1050"/>
            <p14:sldId id="1052"/>
            <p14:sldId id="1047"/>
            <p14:sldId id="1054"/>
            <p14:sldId id="1053"/>
            <p14:sldId id="1048"/>
            <p14:sldId id="1046"/>
            <p14:sldId id="1076"/>
            <p14:sldId id="1078"/>
            <p14:sldId id="1077"/>
            <p14:sldId id="1084"/>
          </p14:sldIdLst>
        </p14:section>
        <p14:section name="Assesment" id="{83890BB5-A98D-45ED-B05A-B7742BA0FAC8}">
          <p14:sldIdLst>
            <p14:sldId id="840"/>
            <p14:sldId id="1081"/>
            <p14:sldId id="802"/>
            <p14:sldId id="963"/>
            <p14:sldId id="1017"/>
            <p14:sldId id="1019"/>
            <p14:sldId id="1071"/>
            <p14:sldId id="960"/>
            <p14:sldId id="961"/>
            <p14:sldId id="962"/>
          </p14:sldIdLst>
        </p14:section>
      </p14:sectionLst>
    </p:ext>
    <p:ext uri="{EFAFB233-063F-42B5-8137-9DF3F51BA10A}">
      <p15:sldGuideLst xmlns:p15="http://schemas.microsoft.com/office/powerpoint/2012/main">
        <p15:guide id="1" orient="horz" pos="4224" userDrawn="1">
          <p15:clr>
            <a:srgbClr val="C35EA4"/>
          </p15:clr>
        </p15:guide>
        <p15:guide id="2" pos="2570" userDrawn="1">
          <p15:clr>
            <a:srgbClr val="A4A3A4"/>
          </p15:clr>
        </p15:guide>
        <p15:guide id="3" pos="6357" userDrawn="1">
          <p15:clr>
            <a:srgbClr val="A4A3A4"/>
          </p15:clr>
        </p15:guide>
        <p15:guide id="4" orient="horz" pos="3680"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1E2"/>
    <a:srgbClr val="C6D8DC"/>
    <a:srgbClr val="92B5BC"/>
    <a:srgbClr val="71C1DC"/>
    <a:srgbClr val="64E1DC"/>
    <a:srgbClr val="DAE3F3"/>
    <a:srgbClr val="FFBB33"/>
    <a:srgbClr val="CE424F"/>
    <a:srgbClr val="EF4378"/>
    <a:srgbClr val="E34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579" autoAdjust="0"/>
    <p:restoredTop sz="70138" autoAdjust="0"/>
  </p:normalViewPr>
  <p:slideViewPr>
    <p:cSldViewPr snapToGrid="0">
      <p:cViewPr varScale="1">
        <p:scale>
          <a:sx n="50" d="100"/>
          <a:sy n="50" d="100"/>
        </p:scale>
        <p:origin x="40" y="364"/>
      </p:cViewPr>
      <p:guideLst>
        <p:guide orient="horz" pos="4224"/>
        <p:guide pos="2570"/>
        <p:guide pos="6357"/>
        <p:guide orient="horz" pos="3680"/>
      </p:guideLst>
    </p:cSldViewPr>
  </p:slideViewPr>
  <p:outlineViewPr>
    <p:cViewPr>
      <p:scale>
        <a:sx n="33" d="100"/>
        <a:sy n="33" d="100"/>
      </p:scale>
      <p:origin x="0" y="0"/>
    </p:cViewPr>
  </p:outlineViewPr>
  <p:notesTextViewPr>
    <p:cViewPr>
      <p:scale>
        <a:sx n="75" d="100"/>
        <a:sy n="75" d="100"/>
      </p:scale>
      <p:origin x="0" y="0"/>
    </p:cViewPr>
  </p:notesTextViewPr>
  <p:gridSpacing cx="1800000" cy="1800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89E2F4-2DE3-4570-959D-82CD515870BD}" type="doc">
      <dgm:prSet loTypeId="urn:microsoft.com/office/officeart/2008/layout/VerticalCurvedList" loCatId="list" qsTypeId="urn:microsoft.com/office/officeart/2005/8/quickstyle/3d3" qsCatId="3D" csTypeId="urn:microsoft.com/office/officeart/2005/8/colors/colorful1" csCatId="colorful" phldr="1"/>
      <dgm:spPr/>
      <dgm:t>
        <a:bodyPr/>
        <a:lstStyle/>
        <a:p>
          <a:endParaRPr lang="en-US"/>
        </a:p>
      </dgm:t>
    </dgm:pt>
    <dgm:pt modelId="{CC03FBFE-A3BA-4EC0-BEDC-8DD10C4143EF}">
      <dgm:prSet phldrT="[Text]" custT="1"/>
      <dgm:spPr/>
      <dgm:t>
        <a:bodyPr/>
        <a:lstStyle/>
        <a:p>
          <a:pPr algn="ctr"/>
          <a:r>
            <a:rPr lang="en-US" sz="1800" b="0" dirty="0">
              <a:solidFill>
                <a:schemeClr val="tx1"/>
              </a:solidFill>
              <a:latin typeface="Myriad Pro"/>
              <a:cs typeface="Times New Roman" panose="02020603050405020304" pitchFamily="18" charset="0"/>
            </a:rPr>
            <a:t>FGD Start Sequence control</a:t>
          </a:r>
        </a:p>
      </dgm:t>
    </dgm:pt>
    <dgm:pt modelId="{7A85F36D-F65F-4788-BE9B-237BD41A54C5}" type="parTrans" cxnId="{0A8BEDC6-0BBE-48FA-A64F-520ECFA5FF91}">
      <dgm:prSet/>
      <dgm:spPr/>
      <dgm:t>
        <a:bodyPr/>
        <a:lstStyle/>
        <a:p>
          <a:pPr algn="l"/>
          <a:endParaRPr lang="en-US" sz="1600" b="0">
            <a:latin typeface="Myriad Pro"/>
            <a:cs typeface="Arial" panose="020B0604020202020204" pitchFamily="34" charset="0"/>
          </a:endParaRPr>
        </a:p>
      </dgm:t>
    </dgm:pt>
    <dgm:pt modelId="{A12A0B12-F29F-471B-8AF2-9ED0AB2D7E83}" type="sibTrans" cxnId="{0A8BEDC6-0BBE-48FA-A64F-520ECFA5FF91}">
      <dgm:prSet/>
      <dgm:spPr/>
      <dgm:t>
        <a:bodyPr/>
        <a:lstStyle/>
        <a:p>
          <a:pPr algn="l"/>
          <a:endParaRPr lang="en-US" sz="1600" b="0">
            <a:latin typeface="Myriad Pro"/>
            <a:cs typeface="Arial" panose="020B0604020202020204" pitchFamily="34" charset="0"/>
          </a:endParaRPr>
        </a:p>
      </dgm:t>
    </dgm:pt>
    <dgm:pt modelId="{1B690A02-2A63-4472-BF58-CD1ADFE86F0E}">
      <dgm:prSet phldrT="[Text]" custT="1"/>
      <dgm:spPr>
        <a:solidFill>
          <a:schemeClr val="accent6"/>
        </a:solidFill>
      </dgm:spPr>
      <dgm:t>
        <a:bodyPr spcFirstLastPara="0" vert="horz" wrap="square" lIns="467988" tIns="40640" rIns="40640" bIns="40640" numCol="1" spcCol="1270" anchor="ctr" anchorCtr="0"/>
        <a:lstStyle/>
        <a:p>
          <a:pPr algn="ctr"/>
          <a:r>
            <a:rPr lang="en-US" sz="1800" b="0" kern="1200" dirty="0">
              <a:solidFill>
                <a:schemeClr val="tx1"/>
              </a:solidFill>
              <a:latin typeface="Myriad Pro"/>
              <a:cs typeface="Times New Roman" panose="02020603050405020304" pitchFamily="18" charset="0"/>
            </a:rPr>
            <a:t>FGD safe shutdown sequence controls</a:t>
          </a:r>
        </a:p>
      </dgm:t>
    </dgm:pt>
    <dgm:pt modelId="{909C28CD-3C38-475C-A5F2-DE40CDF36666}" type="parTrans" cxnId="{5664A0F0-1F42-40DD-878E-D398902B9465}">
      <dgm:prSet/>
      <dgm:spPr/>
      <dgm:t>
        <a:bodyPr/>
        <a:lstStyle/>
        <a:p>
          <a:pPr algn="l"/>
          <a:endParaRPr lang="en-US" sz="1600" b="0">
            <a:latin typeface="Myriad Pro"/>
            <a:cs typeface="Arial" panose="020B0604020202020204" pitchFamily="34" charset="0"/>
          </a:endParaRPr>
        </a:p>
      </dgm:t>
    </dgm:pt>
    <dgm:pt modelId="{1D4301BE-728B-40B5-800D-8713BF8589E4}" type="sibTrans" cxnId="{5664A0F0-1F42-40DD-878E-D398902B9465}">
      <dgm:prSet/>
      <dgm:spPr/>
      <dgm:t>
        <a:bodyPr/>
        <a:lstStyle/>
        <a:p>
          <a:pPr algn="l"/>
          <a:endParaRPr lang="en-US" sz="1600" b="0">
            <a:latin typeface="Myriad Pro"/>
            <a:cs typeface="Arial" panose="020B0604020202020204" pitchFamily="34" charset="0"/>
          </a:endParaRPr>
        </a:p>
      </dgm:t>
    </dgm:pt>
    <dgm:pt modelId="{849BA70B-C278-4310-9821-308DD340ABE6}">
      <dgm:prSet phldrT="[Text]" custT="1"/>
      <dgm:spPr>
        <a:solidFill>
          <a:schemeClr val="accent4"/>
        </a:solidFill>
      </dgm:spPr>
      <dgm:t>
        <a:bodyPr spcFirstLastPara="0" vert="horz" wrap="square" lIns="467988" tIns="40640" rIns="40640" bIns="40640" numCol="1" spcCol="1270" anchor="ctr" anchorCtr="0"/>
        <a:lstStyle/>
        <a:p>
          <a:pPr algn="ctr"/>
          <a:r>
            <a:rPr lang="en-US" sz="1800" b="0" kern="1200" dirty="0">
              <a:solidFill>
                <a:schemeClr val="tx1"/>
              </a:solidFill>
              <a:latin typeface="Myriad Pro"/>
              <a:cs typeface="Times New Roman" panose="02020603050405020304" pitchFamily="18" charset="0"/>
            </a:rPr>
            <a:t>RC Pump sequence start stop controls</a:t>
          </a:r>
        </a:p>
      </dgm:t>
    </dgm:pt>
    <dgm:pt modelId="{3EE104C3-CB08-4E4B-A215-E279C41C0ECB}" type="parTrans" cxnId="{C166FAB1-9732-45F8-A994-24415D0D2341}">
      <dgm:prSet/>
      <dgm:spPr/>
      <dgm:t>
        <a:bodyPr/>
        <a:lstStyle/>
        <a:p>
          <a:pPr algn="l"/>
          <a:endParaRPr lang="en-US" sz="1600" b="0">
            <a:latin typeface="Myriad Pro"/>
            <a:cs typeface="Arial" panose="020B0604020202020204" pitchFamily="34" charset="0"/>
          </a:endParaRPr>
        </a:p>
      </dgm:t>
    </dgm:pt>
    <dgm:pt modelId="{481A9B8C-4655-419A-95FF-C2E9ED1FA995}" type="sibTrans" cxnId="{C166FAB1-9732-45F8-A994-24415D0D2341}">
      <dgm:prSet/>
      <dgm:spPr/>
      <dgm:t>
        <a:bodyPr/>
        <a:lstStyle/>
        <a:p>
          <a:pPr algn="l"/>
          <a:endParaRPr lang="en-US" sz="1600" b="0">
            <a:latin typeface="Myriad Pro"/>
            <a:cs typeface="Arial" panose="020B0604020202020204" pitchFamily="34" charset="0"/>
          </a:endParaRPr>
        </a:p>
      </dgm:t>
    </dgm:pt>
    <dgm:pt modelId="{07C9CCC8-5C55-44EF-94DB-D03F7B383890}">
      <dgm:prSet custT="1"/>
      <dgm:spPr/>
      <dgm:t>
        <a:bodyPr spcFirstLastPara="0" vert="horz" wrap="square" lIns="467988" tIns="40640" rIns="40640" bIns="40640" numCol="1" spcCol="1270" anchor="ctr" anchorCtr="0"/>
        <a:lstStyle/>
        <a:p>
          <a:pPr algn="ctr"/>
          <a:r>
            <a:rPr lang="en-US" sz="1800" b="0" kern="1200" dirty="0">
              <a:solidFill>
                <a:schemeClr val="tx1"/>
              </a:solidFill>
              <a:latin typeface="Myriad Pro"/>
              <a:cs typeface="Times New Roman" panose="02020603050405020304" pitchFamily="18" charset="0"/>
            </a:rPr>
            <a:t>Gypsum bleed pump operation Sequence control </a:t>
          </a:r>
        </a:p>
      </dgm:t>
    </dgm:pt>
    <dgm:pt modelId="{AE4009F6-7ADC-42DE-9210-52F8B7A94C75}" type="parTrans" cxnId="{8E7B80C9-6D06-48B2-A185-0ADDECFAAD2B}">
      <dgm:prSet/>
      <dgm:spPr/>
      <dgm:t>
        <a:bodyPr/>
        <a:lstStyle/>
        <a:p>
          <a:pPr algn="l"/>
          <a:endParaRPr lang="en-US" sz="1600" b="0">
            <a:latin typeface="Myriad Pro"/>
            <a:cs typeface="Arial" panose="020B0604020202020204" pitchFamily="34" charset="0"/>
          </a:endParaRPr>
        </a:p>
      </dgm:t>
    </dgm:pt>
    <dgm:pt modelId="{F91EB3EB-5A9B-4620-8D9F-3202039E301B}" type="sibTrans" cxnId="{8E7B80C9-6D06-48B2-A185-0ADDECFAAD2B}">
      <dgm:prSet/>
      <dgm:spPr/>
      <dgm:t>
        <a:bodyPr/>
        <a:lstStyle/>
        <a:p>
          <a:pPr algn="l"/>
          <a:endParaRPr lang="en-US" sz="1600" b="0">
            <a:latin typeface="Myriad Pro"/>
            <a:cs typeface="Arial" panose="020B0604020202020204" pitchFamily="34" charset="0"/>
          </a:endParaRPr>
        </a:p>
      </dgm:t>
    </dgm:pt>
    <dgm:pt modelId="{F451FA66-F502-4458-8FF9-ABF1B89CFE3A}" type="pres">
      <dgm:prSet presAssocID="{2489E2F4-2DE3-4570-959D-82CD515870BD}" presName="Name0" presStyleCnt="0">
        <dgm:presLayoutVars>
          <dgm:chMax val="7"/>
          <dgm:chPref val="7"/>
          <dgm:dir/>
        </dgm:presLayoutVars>
      </dgm:prSet>
      <dgm:spPr/>
    </dgm:pt>
    <dgm:pt modelId="{7E4A18C5-8EC1-4ED6-B7EE-1139C36F719D}" type="pres">
      <dgm:prSet presAssocID="{2489E2F4-2DE3-4570-959D-82CD515870BD}" presName="Name1" presStyleCnt="0"/>
      <dgm:spPr/>
    </dgm:pt>
    <dgm:pt modelId="{23622209-0026-4956-93EA-42A252CF0779}" type="pres">
      <dgm:prSet presAssocID="{2489E2F4-2DE3-4570-959D-82CD515870BD}" presName="cycle" presStyleCnt="0"/>
      <dgm:spPr/>
    </dgm:pt>
    <dgm:pt modelId="{8720EC78-0A19-4FBA-9700-B86228185FC1}" type="pres">
      <dgm:prSet presAssocID="{2489E2F4-2DE3-4570-959D-82CD515870BD}" presName="srcNode" presStyleLbl="node1" presStyleIdx="0" presStyleCnt="4"/>
      <dgm:spPr/>
    </dgm:pt>
    <dgm:pt modelId="{4536EDA7-9FD6-4E61-81FE-21BC7B78C99D}" type="pres">
      <dgm:prSet presAssocID="{2489E2F4-2DE3-4570-959D-82CD515870BD}" presName="conn" presStyleLbl="parChTrans1D2" presStyleIdx="0" presStyleCnt="1"/>
      <dgm:spPr/>
    </dgm:pt>
    <dgm:pt modelId="{C17C9546-4A9F-460E-8FDD-E05A675584DD}" type="pres">
      <dgm:prSet presAssocID="{2489E2F4-2DE3-4570-959D-82CD515870BD}" presName="extraNode" presStyleLbl="node1" presStyleIdx="0" presStyleCnt="4"/>
      <dgm:spPr/>
    </dgm:pt>
    <dgm:pt modelId="{77ADF73F-C867-4A45-BA8E-0E7F87E4E869}" type="pres">
      <dgm:prSet presAssocID="{2489E2F4-2DE3-4570-959D-82CD515870BD}" presName="dstNode" presStyleLbl="node1" presStyleIdx="0" presStyleCnt="4"/>
      <dgm:spPr/>
    </dgm:pt>
    <dgm:pt modelId="{326B33AC-2B66-4FAB-93FF-F136A69D9BCD}" type="pres">
      <dgm:prSet presAssocID="{CC03FBFE-A3BA-4EC0-BEDC-8DD10C4143EF}" presName="text_1" presStyleLbl="node1" presStyleIdx="0" presStyleCnt="4">
        <dgm:presLayoutVars>
          <dgm:bulletEnabled val="1"/>
        </dgm:presLayoutVars>
      </dgm:prSet>
      <dgm:spPr/>
    </dgm:pt>
    <dgm:pt modelId="{F47D7878-C56B-4BD3-92E3-9006F56C56D6}" type="pres">
      <dgm:prSet presAssocID="{CC03FBFE-A3BA-4EC0-BEDC-8DD10C4143EF}" presName="accent_1" presStyleCnt="0"/>
      <dgm:spPr/>
    </dgm:pt>
    <dgm:pt modelId="{E0C7550B-465A-4DCD-9E7E-7402720D7347}" type="pres">
      <dgm:prSet presAssocID="{CC03FBFE-A3BA-4EC0-BEDC-8DD10C4143EF}" presName="accentRepeatNode" presStyleLbl="solidFgAcc1" presStyleIdx="0" presStyleCnt="4"/>
      <dgm:spPr/>
    </dgm:pt>
    <dgm:pt modelId="{1DAB4D27-9054-4CF9-BA83-3BF5B4CF2FD5}" type="pres">
      <dgm:prSet presAssocID="{1B690A02-2A63-4472-BF58-CD1ADFE86F0E}" presName="text_2" presStyleLbl="node1" presStyleIdx="1" presStyleCnt="4">
        <dgm:presLayoutVars>
          <dgm:bulletEnabled val="1"/>
        </dgm:presLayoutVars>
      </dgm:prSet>
      <dgm:spPr/>
    </dgm:pt>
    <dgm:pt modelId="{C37BCBD8-E9D5-4761-B624-08E7899FC2EE}" type="pres">
      <dgm:prSet presAssocID="{1B690A02-2A63-4472-BF58-CD1ADFE86F0E}" presName="accent_2" presStyleCnt="0"/>
      <dgm:spPr/>
    </dgm:pt>
    <dgm:pt modelId="{D749E9B7-20C5-4F8E-A00D-2402FEA058B5}" type="pres">
      <dgm:prSet presAssocID="{1B690A02-2A63-4472-BF58-CD1ADFE86F0E}" presName="accentRepeatNode" presStyleLbl="solidFgAcc1" presStyleIdx="1" presStyleCnt="4"/>
      <dgm:spPr/>
    </dgm:pt>
    <dgm:pt modelId="{B98D4016-EEC0-4261-AFB8-7286954E7F25}" type="pres">
      <dgm:prSet presAssocID="{849BA70B-C278-4310-9821-308DD340ABE6}" presName="text_3" presStyleLbl="node1" presStyleIdx="2" presStyleCnt="4">
        <dgm:presLayoutVars>
          <dgm:bulletEnabled val="1"/>
        </dgm:presLayoutVars>
      </dgm:prSet>
      <dgm:spPr/>
    </dgm:pt>
    <dgm:pt modelId="{CA9715E1-18AE-4112-A7D0-072CBB9F3787}" type="pres">
      <dgm:prSet presAssocID="{849BA70B-C278-4310-9821-308DD340ABE6}" presName="accent_3" presStyleCnt="0"/>
      <dgm:spPr/>
    </dgm:pt>
    <dgm:pt modelId="{AF3D4936-5BF1-4F5D-A0BA-B424F0574C19}" type="pres">
      <dgm:prSet presAssocID="{849BA70B-C278-4310-9821-308DD340ABE6}" presName="accentRepeatNode" presStyleLbl="solidFgAcc1" presStyleIdx="2" presStyleCnt="4"/>
      <dgm:spPr/>
    </dgm:pt>
    <dgm:pt modelId="{2D50609E-A012-4762-B0D3-4F88A4DE403E}" type="pres">
      <dgm:prSet presAssocID="{07C9CCC8-5C55-44EF-94DB-D03F7B383890}" presName="text_4" presStyleLbl="node1" presStyleIdx="3" presStyleCnt="4">
        <dgm:presLayoutVars>
          <dgm:bulletEnabled val="1"/>
        </dgm:presLayoutVars>
      </dgm:prSet>
      <dgm:spPr/>
    </dgm:pt>
    <dgm:pt modelId="{A80E4056-9495-4068-8659-23AC8904954B}" type="pres">
      <dgm:prSet presAssocID="{07C9CCC8-5C55-44EF-94DB-D03F7B383890}" presName="accent_4" presStyleCnt="0"/>
      <dgm:spPr/>
    </dgm:pt>
    <dgm:pt modelId="{78384C6F-1F0D-4429-83ED-77C091E08254}" type="pres">
      <dgm:prSet presAssocID="{07C9CCC8-5C55-44EF-94DB-D03F7B383890}" presName="accentRepeatNode" presStyleLbl="solidFgAcc1" presStyleIdx="3" presStyleCnt="4"/>
      <dgm:spPr/>
    </dgm:pt>
  </dgm:ptLst>
  <dgm:cxnLst>
    <dgm:cxn modelId="{A3AD0E16-9CEF-4B72-9686-BFFAD61729BD}" type="presOf" srcId="{07C9CCC8-5C55-44EF-94DB-D03F7B383890}" destId="{2D50609E-A012-4762-B0D3-4F88A4DE403E}" srcOrd="0" destOrd="0" presId="urn:microsoft.com/office/officeart/2008/layout/VerticalCurvedList"/>
    <dgm:cxn modelId="{E7410821-768F-4D89-947F-A9DC3359D71F}" type="presOf" srcId="{1B690A02-2A63-4472-BF58-CD1ADFE86F0E}" destId="{1DAB4D27-9054-4CF9-BA83-3BF5B4CF2FD5}" srcOrd="0" destOrd="0" presId="urn:microsoft.com/office/officeart/2008/layout/VerticalCurvedList"/>
    <dgm:cxn modelId="{9E49F03B-B3D5-40E4-84E9-BED1478198D8}" type="presOf" srcId="{A12A0B12-F29F-471B-8AF2-9ED0AB2D7E83}" destId="{4536EDA7-9FD6-4E61-81FE-21BC7B78C99D}" srcOrd="0" destOrd="0" presId="urn:microsoft.com/office/officeart/2008/layout/VerticalCurvedList"/>
    <dgm:cxn modelId="{6F617855-5B32-4E8F-B3D7-155979C71ECD}" type="presOf" srcId="{CC03FBFE-A3BA-4EC0-BEDC-8DD10C4143EF}" destId="{326B33AC-2B66-4FAB-93FF-F136A69D9BCD}" srcOrd="0" destOrd="0" presId="urn:microsoft.com/office/officeart/2008/layout/VerticalCurvedList"/>
    <dgm:cxn modelId="{78FF04AF-66AD-4240-9E9B-61EA0D8BB358}" type="presOf" srcId="{849BA70B-C278-4310-9821-308DD340ABE6}" destId="{B98D4016-EEC0-4261-AFB8-7286954E7F25}" srcOrd="0" destOrd="0" presId="urn:microsoft.com/office/officeart/2008/layout/VerticalCurvedList"/>
    <dgm:cxn modelId="{C166FAB1-9732-45F8-A994-24415D0D2341}" srcId="{2489E2F4-2DE3-4570-959D-82CD515870BD}" destId="{849BA70B-C278-4310-9821-308DD340ABE6}" srcOrd="2" destOrd="0" parTransId="{3EE104C3-CB08-4E4B-A215-E279C41C0ECB}" sibTransId="{481A9B8C-4655-419A-95FF-C2E9ED1FA995}"/>
    <dgm:cxn modelId="{0A8BEDC6-0BBE-48FA-A64F-520ECFA5FF91}" srcId="{2489E2F4-2DE3-4570-959D-82CD515870BD}" destId="{CC03FBFE-A3BA-4EC0-BEDC-8DD10C4143EF}" srcOrd="0" destOrd="0" parTransId="{7A85F36D-F65F-4788-BE9B-237BD41A54C5}" sibTransId="{A12A0B12-F29F-471B-8AF2-9ED0AB2D7E83}"/>
    <dgm:cxn modelId="{8E7B80C9-6D06-48B2-A185-0ADDECFAAD2B}" srcId="{2489E2F4-2DE3-4570-959D-82CD515870BD}" destId="{07C9CCC8-5C55-44EF-94DB-D03F7B383890}" srcOrd="3" destOrd="0" parTransId="{AE4009F6-7ADC-42DE-9210-52F8B7A94C75}" sibTransId="{F91EB3EB-5A9B-4620-8D9F-3202039E301B}"/>
    <dgm:cxn modelId="{E3A938E8-788A-4FCC-B292-E9EDDDA3461C}" type="presOf" srcId="{2489E2F4-2DE3-4570-959D-82CD515870BD}" destId="{F451FA66-F502-4458-8FF9-ABF1B89CFE3A}" srcOrd="0" destOrd="0" presId="urn:microsoft.com/office/officeart/2008/layout/VerticalCurvedList"/>
    <dgm:cxn modelId="{5664A0F0-1F42-40DD-878E-D398902B9465}" srcId="{2489E2F4-2DE3-4570-959D-82CD515870BD}" destId="{1B690A02-2A63-4472-BF58-CD1ADFE86F0E}" srcOrd="1" destOrd="0" parTransId="{909C28CD-3C38-475C-A5F2-DE40CDF36666}" sibTransId="{1D4301BE-728B-40B5-800D-8713BF8589E4}"/>
    <dgm:cxn modelId="{0A1D1BA8-EDC4-458E-A52F-F22E923BA71A}" type="presParOf" srcId="{F451FA66-F502-4458-8FF9-ABF1B89CFE3A}" destId="{7E4A18C5-8EC1-4ED6-B7EE-1139C36F719D}" srcOrd="0" destOrd="0" presId="urn:microsoft.com/office/officeart/2008/layout/VerticalCurvedList"/>
    <dgm:cxn modelId="{A3D793FF-7CE0-4FB0-9874-51B0AD2B8173}" type="presParOf" srcId="{7E4A18C5-8EC1-4ED6-B7EE-1139C36F719D}" destId="{23622209-0026-4956-93EA-42A252CF0779}" srcOrd="0" destOrd="0" presId="urn:microsoft.com/office/officeart/2008/layout/VerticalCurvedList"/>
    <dgm:cxn modelId="{DD3DDCE8-9A09-4143-BCCC-2B0B6B09B8F0}" type="presParOf" srcId="{23622209-0026-4956-93EA-42A252CF0779}" destId="{8720EC78-0A19-4FBA-9700-B86228185FC1}" srcOrd="0" destOrd="0" presId="urn:microsoft.com/office/officeart/2008/layout/VerticalCurvedList"/>
    <dgm:cxn modelId="{D72702D3-0510-4BF0-B25B-2D80549CA92E}" type="presParOf" srcId="{23622209-0026-4956-93EA-42A252CF0779}" destId="{4536EDA7-9FD6-4E61-81FE-21BC7B78C99D}" srcOrd="1" destOrd="0" presId="urn:microsoft.com/office/officeart/2008/layout/VerticalCurvedList"/>
    <dgm:cxn modelId="{CDE2AD1F-4FBD-4CAB-916E-F29DB1D1E6B4}" type="presParOf" srcId="{23622209-0026-4956-93EA-42A252CF0779}" destId="{C17C9546-4A9F-460E-8FDD-E05A675584DD}" srcOrd="2" destOrd="0" presId="urn:microsoft.com/office/officeart/2008/layout/VerticalCurvedList"/>
    <dgm:cxn modelId="{ADE8AC60-06B4-4A96-8E88-048AD43449DC}" type="presParOf" srcId="{23622209-0026-4956-93EA-42A252CF0779}" destId="{77ADF73F-C867-4A45-BA8E-0E7F87E4E869}" srcOrd="3" destOrd="0" presId="urn:microsoft.com/office/officeart/2008/layout/VerticalCurvedList"/>
    <dgm:cxn modelId="{8CAD1B97-159C-4504-A1D8-391AAA550DFC}" type="presParOf" srcId="{7E4A18C5-8EC1-4ED6-B7EE-1139C36F719D}" destId="{326B33AC-2B66-4FAB-93FF-F136A69D9BCD}" srcOrd="1" destOrd="0" presId="urn:microsoft.com/office/officeart/2008/layout/VerticalCurvedList"/>
    <dgm:cxn modelId="{4683C234-47CB-487C-A795-23A6D1D187EE}" type="presParOf" srcId="{7E4A18C5-8EC1-4ED6-B7EE-1139C36F719D}" destId="{F47D7878-C56B-4BD3-92E3-9006F56C56D6}" srcOrd="2" destOrd="0" presId="urn:microsoft.com/office/officeart/2008/layout/VerticalCurvedList"/>
    <dgm:cxn modelId="{A6FE850C-7A62-43A6-AAED-4640A78025E6}" type="presParOf" srcId="{F47D7878-C56B-4BD3-92E3-9006F56C56D6}" destId="{E0C7550B-465A-4DCD-9E7E-7402720D7347}" srcOrd="0" destOrd="0" presId="urn:microsoft.com/office/officeart/2008/layout/VerticalCurvedList"/>
    <dgm:cxn modelId="{224C3EC7-2F6D-4398-B067-2DEDDF164FDF}" type="presParOf" srcId="{7E4A18C5-8EC1-4ED6-B7EE-1139C36F719D}" destId="{1DAB4D27-9054-4CF9-BA83-3BF5B4CF2FD5}" srcOrd="3" destOrd="0" presId="urn:microsoft.com/office/officeart/2008/layout/VerticalCurvedList"/>
    <dgm:cxn modelId="{78C27C11-B5B5-4444-9DC8-FE928E89453D}" type="presParOf" srcId="{7E4A18C5-8EC1-4ED6-B7EE-1139C36F719D}" destId="{C37BCBD8-E9D5-4761-B624-08E7899FC2EE}" srcOrd="4" destOrd="0" presId="urn:microsoft.com/office/officeart/2008/layout/VerticalCurvedList"/>
    <dgm:cxn modelId="{7DF42D31-83CA-495F-B956-3CA2D267C136}" type="presParOf" srcId="{C37BCBD8-E9D5-4761-B624-08E7899FC2EE}" destId="{D749E9B7-20C5-4F8E-A00D-2402FEA058B5}" srcOrd="0" destOrd="0" presId="urn:microsoft.com/office/officeart/2008/layout/VerticalCurvedList"/>
    <dgm:cxn modelId="{2482305D-EAAA-4E1E-BAA1-BAF09BD26D81}" type="presParOf" srcId="{7E4A18C5-8EC1-4ED6-B7EE-1139C36F719D}" destId="{B98D4016-EEC0-4261-AFB8-7286954E7F25}" srcOrd="5" destOrd="0" presId="urn:microsoft.com/office/officeart/2008/layout/VerticalCurvedList"/>
    <dgm:cxn modelId="{19BC3DD4-345D-4ECD-A906-73AC6BAFE6B9}" type="presParOf" srcId="{7E4A18C5-8EC1-4ED6-B7EE-1139C36F719D}" destId="{CA9715E1-18AE-4112-A7D0-072CBB9F3787}" srcOrd="6" destOrd="0" presId="urn:microsoft.com/office/officeart/2008/layout/VerticalCurvedList"/>
    <dgm:cxn modelId="{EE6FBD96-21FD-4BFF-AD4E-A608F9E06108}" type="presParOf" srcId="{CA9715E1-18AE-4112-A7D0-072CBB9F3787}" destId="{AF3D4936-5BF1-4F5D-A0BA-B424F0574C19}" srcOrd="0" destOrd="0" presId="urn:microsoft.com/office/officeart/2008/layout/VerticalCurvedList"/>
    <dgm:cxn modelId="{48D6A400-2509-4BCC-816B-A6B81A8C75EA}" type="presParOf" srcId="{7E4A18C5-8EC1-4ED6-B7EE-1139C36F719D}" destId="{2D50609E-A012-4762-B0D3-4F88A4DE403E}" srcOrd="7" destOrd="0" presId="urn:microsoft.com/office/officeart/2008/layout/VerticalCurvedList"/>
    <dgm:cxn modelId="{FCD96F07-3A12-4BAF-B33A-99EB2AD6D998}" type="presParOf" srcId="{7E4A18C5-8EC1-4ED6-B7EE-1139C36F719D}" destId="{A80E4056-9495-4068-8659-23AC8904954B}" srcOrd="8" destOrd="0" presId="urn:microsoft.com/office/officeart/2008/layout/VerticalCurvedList"/>
    <dgm:cxn modelId="{7BD84A36-785B-4549-AA3C-C71264F7A545}" type="presParOf" srcId="{A80E4056-9495-4068-8659-23AC8904954B}" destId="{78384C6F-1F0D-4429-83ED-77C091E0825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89E2F4-2DE3-4570-959D-82CD515870BD}" type="doc">
      <dgm:prSet loTypeId="urn:microsoft.com/office/officeart/2008/layout/VerticalCurvedList" loCatId="list" qsTypeId="urn:microsoft.com/office/officeart/2005/8/quickstyle/3d3" qsCatId="3D" csTypeId="urn:microsoft.com/office/officeart/2005/8/colors/colorful1" csCatId="colorful" phldr="1"/>
      <dgm:spPr/>
      <dgm:t>
        <a:bodyPr/>
        <a:lstStyle/>
        <a:p>
          <a:endParaRPr lang="en-US"/>
        </a:p>
      </dgm:t>
    </dgm:pt>
    <dgm:pt modelId="{CC03FBFE-A3BA-4EC0-BEDC-8DD10C4143EF}">
      <dgm:prSet phldrT="[Text]" custT="1"/>
      <dgm:spPr/>
      <dgm:t>
        <a:bodyPr/>
        <a:lstStyle/>
        <a:p>
          <a:pPr algn="ctr"/>
          <a:r>
            <a:rPr lang="en-US" sz="2000" b="0" dirty="0">
              <a:solidFill>
                <a:schemeClr val="tx1"/>
              </a:solidFill>
              <a:latin typeface="Myriad Pro"/>
              <a:cs typeface="Arial" panose="020B0604020202020204" pitchFamily="34" charset="0"/>
            </a:rPr>
            <a:t>FGD Bypass Damper control</a:t>
          </a:r>
        </a:p>
      </dgm:t>
    </dgm:pt>
    <dgm:pt modelId="{7A85F36D-F65F-4788-BE9B-237BD41A54C5}" type="parTrans" cxnId="{0A8BEDC6-0BBE-48FA-A64F-520ECFA5FF91}">
      <dgm:prSet/>
      <dgm:spPr/>
      <dgm:t>
        <a:bodyPr/>
        <a:lstStyle/>
        <a:p>
          <a:endParaRPr lang="en-US" sz="2000" b="0">
            <a:solidFill>
              <a:schemeClr val="tx1"/>
            </a:solidFill>
            <a:latin typeface="Myriad Pro"/>
            <a:cs typeface="Arial" panose="020B0604020202020204" pitchFamily="34" charset="0"/>
          </a:endParaRPr>
        </a:p>
      </dgm:t>
    </dgm:pt>
    <dgm:pt modelId="{A12A0B12-F29F-471B-8AF2-9ED0AB2D7E83}" type="sibTrans" cxnId="{0A8BEDC6-0BBE-48FA-A64F-520ECFA5FF91}">
      <dgm:prSet/>
      <dgm:spPr/>
      <dgm:t>
        <a:bodyPr/>
        <a:lstStyle/>
        <a:p>
          <a:endParaRPr lang="en-US" sz="2000" b="0">
            <a:solidFill>
              <a:schemeClr val="tx1"/>
            </a:solidFill>
            <a:latin typeface="Myriad Pro"/>
            <a:cs typeface="Arial" panose="020B0604020202020204" pitchFamily="34" charset="0"/>
          </a:endParaRPr>
        </a:p>
      </dgm:t>
    </dgm:pt>
    <dgm:pt modelId="{1B690A02-2A63-4472-BF58-CD1ADFE86F0E}">
      <dgm:prSet phldrT="[Text]" custT="1"/>
      <dgm:spPr>
        <a:solidFill>
          <a:schemeClr val="accent6"/>
        </a:solidFill>
      </dgm:spPr>
      <dgm:t>
        <a:bodyPr spcFirstLastPara="0" vert="horz" wrap="square" lIns="467988" tIns="40640" rIns="40640" bIns="40640" numCol="1" spcCol="1270" anchor="ctr" anchorCtr="0"/>
        <a:lstStyle/>
        <a:p>
          <a:pPr algn="ctr"/>
          <a:r>
            <a:rPr lang="en-US" sz="2000" b="0" kern="1200" dirty="0">
              <a:solidFill>
                <a:schemeClr val="tx1"/>
              </a:solidFill>
              <a:latin typeface="Myriad Pro"/>
              <a:cs typeface="Arial" panose="020B0604020202020204" pitchFamily="34" charset="0"/>
            </a:rPr>
            <a:t>BUF blade pitch control </a:t>
          </a:r>
        </a:p>
      </dgm:t>
    </dgm:pt>
    <dgm:pt modelId="{909C28CD-3C38-475C-A5F2-DE40CDF36666}" type="parTrans" cxnId="{5664A0F0-1F42-40DD-878E-D398902B9465}">
      <dgm:prSet/>
      <dgm:spPr/>
      <dgm:t>
        <a:bodyPr/>
        <a:lstStyle/>
        <a:p>
          <a:endParaRPr lang="en-US" sz="2000" b="0">
            <a:solidFill>
              <a:schemeClr val="tx1"/>
            </a:solidFill>
            <a:latin typeface="Myriad Pro"/>
            <a:cs typeface="Arial" panose="020B0604020202020204" pitchFamily="34" charset="0"/>
          </a:endParaRPr>
        </a:p>
      </dgm:t>
    </dgm:pt>
    <dgm:pt modelId="{1D4301BE-728B-40B5-800D-8713BF8589E4}" type="sibTrans" cxnId="{5664A0F0-1F42-40DD-878E-D398902B9465}">
      <dgm:prSet/>
      <dgm:spPr/>
      <dgm:t>
        <a:bodyPr/>
        <a:lstStyle/>
        <a:p>
          <a:endParaRPr lang="en-US" sz="2000" b="0">
            <a:solidFill>
              <a:schemeClr val="tx1"/>
            </a:solidFill>
            <a:latin typeface="Myriad Pro"/>
            <a:cs typeface="Arial" panose="020B0604020202020204" pitchFamily="34" charset="0"/>
          </a:endParaRPr>
        </a:p>
      </dgm:t>
    </dgm:pt>
    <dgm:pt modelId="{07C9CCC8-5C55-44EF-94DB-D03F7B383890}">
      <dgm:prSet custT="1"/>
      <dgm:spPr>
        <a:solidFill>
          <a:srgbClr val="64E1DC"/>
        </a:solidFill>
      </dgm:spPr>
      <dgm:t>
        <a:bodyPr spcFirstLastPara="0" vert="horz" wrap="square" lIns="467988" tIns="40640" rIns="40640" bIns="40640" numCol="1" spcCol="1270" anchor="ctr" anchorCtr="0"/>
        <a:lstStyle/>
        <a:p>
          <a:pPr algn="ctr"/>
          <a:r>
            <a:rPr lang="en-US" sz="2000" b="0" kern="1200" dirty="0">
              <a:solidFill>
                <a:schemeClr val="tx1"/>
              </a:solidFill>
              <a:latin typeface="Myriad Pro"/>
              <a:cs typeface="Arial" panose="020B0604020202020204" pitchFamily="34" charset="0"/>
            </a:rPr>
            <a:t>Absorber Level control</a:t>
          </a:r>
        </a:p>
      </dgm:t>
    </dgm:pt>
    <dgm:pt modelId="{AE4009F6-7ADC-42DE-9210-52F8B7A94C75}" type="parTrans" cxnId="{8E7B80C9-6D06-48B2-A185-0ADDECFAAD2B}">
      <dgm:prSet/>
      <dgm:spPr/>
      <dgm:t>
        <a:bodyPr/>
        <a:lstStyle/>
        <a:p>
          <a:endParaRPr lang="en-US" sz="2000" b="0">
            <a:solidFill>
              <a:schemeClr val="tx1"/>
            </a:solidFill>
            <a:latin typeface="Myriad Pro"/>
            <a:cs typeface="Arial" panose="020B0604020202020204" pitchFamily="34" charset="0"/>
          </a:endParaRPr>
        </a:p>
      </dgm:t>
    </dgm:pt>
    <dgm:pt modelId="{F91EB3EB-5A9B-4620-8D9F-3202039E301B}" type="sibTrans" cxnId="{8E7B80C9-6D06-48B2-A185-0ADDECFAAD2B}">
      <dgm:prSet/>
      <dgm:spPr/>
      <dgm:t>
        <a:bodyPr/>
        <a:lstStyle/>
        <a:p>
          <a:endParaRPr lang="en-US" sz="2000" b="0">
            <a:solidFill>
              <a:schemeClr val="tx1"/>
            </a:solidFill>
            <a:latin typeface="Myriad Pro"/>
            <a:cs typeface="Arial" panose="020B0604020202020204" pitchFamily="34" charset="0"/>
          </a:endParaRPr>
        </a:p>
      </dgm:t>
    </dgm:pt>
    <dgm:pt modelId="{4DF4E418-0D97-44BD-AAB1-C62CB1790D46}">
      <dgm:prSet custT="1"/>
      <dgm:spPr/>
      <dgm:t>
        <a:bodyPr spcFirstLastPara="0" vert="horz" wrap="square" lIns="467988" tIns="40640" rIns="40640" bIns="40640" numCol="1" spcCol="1270" anchor="ctr" anchorCtr="0"/>
        <a:lstStyle/>
        <a:p>
          <a:pPr marL="0" lvl="0" indent="0" algn="ctr" defTabSz="622300">
            <a:lnSpc>
              <a:spcPct val="90000"/>
            </a:lnSpc>
            <a:spcBef>
              <a:spcPct val="0"/>
            </a:spcBef>
            <a:spcAft>
              <a:spcPct val="35000"/>
            </a:spcAft>
            <a:buNone/>
          </a:pPr>
          <a:r>
            <a:rPr lang="en-IN" sz="2000" b="0" kern="1200" dirty="0">
              <a:solidFill>
                <a:schemeClr val="tx1"/>
              </a:solidFill>
              <a:latin typeface="Myriad Pro"/>
              <a:ea typeface="+mn-ea"/>
              <a:cs typeface="Arial" panose="020B0604020202020204" pitchFamily="34" charset="0"/>
            </a:rPr>
            <a:t>PH and density control in wet lime-stone </a:t>
          </a:r>
        </a:p>
      </dgm:t>
    </dgm:pt>
    <dgm:pt modelId="{3581FA7C-47E9-4E5A-8A05-1848A284907B}" type="parTrans" cxnId="{9FE297CF-52F2-47A4-888C-6D3B759B54D8}">
      <dgm:prSet/>
      <dgm:spPr/>
      <dgm:t>
        <a:bodyPr/>
        <a:lstStyle/>
        <a:p>
          <a:endParaRPr lang="en-IN" sz="2000">
            <a:solidFill>
              <a:schemeClr val="tx1"/>
            </a:solidFill>
            <a:latin typeface="Myriad Pro"/>
          </a:endParaRPr>
        </a:p>
      </dgm:t>
    </dgm:pt>
    <dgm:pt modelId="{83E689DF-451B-4F62-B209-31E7FFE154EE}" type="sibTrans" cxnId="{9FE297CF-52F2-47A4-888C-6D3B759B54D8}">
      <dgm:prSet/>
      <dgm:spPr/>
      <dgm:t>
        <a:bodyPr/>
        <a:lstStyle/>
        <a:p>
          <a:endParaRPr lang="en-IN" sz="2000">
            <a:solidFill>
              <a:schemeClr val="tx1"/>
            </a:solidFill>
            <a:latin typeface="Myriad Pro"/>
          </a:endParaRPr>
        </a:p>
      </dgm:t>
    </dgm:pt>
    <dgm:pt modelId="{83F99E8A-7BB8-47F7-9274-03374F5EC54B}" type="pres">
      <dgm:prSet presAssocID="{2489E2F4-2DE3-4570-959D-82CD515870BD}" presName="Name0" presStyleCnt="0">
        <dgm:presLayoutVars>
          <dgm:chMax val="7"/>
          <dgm:chPref val="7"/>
          <dgm:dir/>
        </dgm:presLayoutVars>
      </dgm:prSet>
      <dgm:spPr/>
    </dgm:pt>
    <dgm:pt modelId="{B8EA9D79-C783-49F2-BF37-CE21641C38FD}" type="pres">
      <dgm:prSet presAssocID="{2489E2F4-2DE3-4570-959D-82CD515870BD}" presName="Name1" presStyleCnt="0"/>
      <dgm:spPr/>
    </dgm:pt>
    <dgm:pt modelId="{F6C64E1B-876B-4CDA-A232-F0D30C0BEBCE}" type="pres">
      <dgm:prSet presAssocID="{2489E2F4-2DE3-4570-959D-82CD515870BD}" presName="cycle" presStyleCnt="0"/>
      <dgm:spPr/>
    </dgm:pt>
    <dgm:pt modelId="{CC8FF08A-C5F2-452F-B4DF-8E17ABC96643}" type="pres">
      <dgm:prSet presAssocID="{2489E2F4-2DE3-4570-959D-82CD515870BD}" presName="srcNode" presStyleLbl="node1" presStyleIdx="0" presStyleCnt="4"/>
      <dgm:spPr/>
    </dgm:pt>
    <dgm:pt modelId="{37B11F2F-BB59-4674-AD88-5D4844730676}" type="pres">
      <dgm:prSet presAssocID="{2489E2F4-2DE3-4570-959D-82CD515870BD}" presName="conn" presStyleLbl="parChTrans1D2" presStyleIdx="0" presStyleCnt="1"/>
      <dgm:spPr/>
    </dgm:pt>
    <dgm:pt modelId="{C5E89E9A-6F06-43CC-982A-903BEEE0B0FB}" type="pres">
      <dgm:prSet presAssocID="{2489E2F4-2DE3-4570-959D-82CD515870BD}" presName="extraNode" presStyleLbl="node1" presStyleIdx="0" presStyleCnt="4"/>
      <dgm:spPr/>
    </dgm:pt>
    <dgm:pt modelId="{900530E8-FF91-4733-AF37-01E985ABFBB0}" type="pres">
      <dgm:prSet presAssocID="{2489E2F4-2DE3-4570-959D-82CD515870BD}" presName="dstNode" presStyleLbl="node1" presStyleIdx="0" presStyleCnt="4"/>
      <dgm:spPr/>
    </dgm:pt>
    <dgm:pt modelId="{859A2031-CA15-4AD3-BE2D-E5D1ACB94EB5}" type="pres">
      <dgm:prSet presAssocID="{CC03FBFE-A3BA-4EC0-BEDC-8DD10C4143EF}" presName="text_1" presStyleLbl="node1" presStyleIdx="0" presStyleCnt="4">
        <dgm:presLayoutVars>
          <dgm:bulletEnabled val="1"/>
        </dgm:presLayoutVars>
      </dgm:prSet>
      <dgm:spPr/>
    </dgm:pt>
    <dgm:pt modelId="{66F4CA27-8D92-4C67-9EDB-E911470A6335}" type="pres">
      <dgm:prSet presAssocID="{CC03FBFE-A3BA-4EC0-BEDC-8DD10C4143EF}" presName="accent_1" presStyleCnt="0"/>
      <dgm:spPr/>
    </dgm:pt>
    <dgm:pt modelId="{59592179-78D3-4110-916D-042087DE0DC2}" type="pres">
      <dgm:prSet presAssocID="{CC03FBFE-A3BA-4EC0-BEDC-8DD10C4143EF}" presName="accentRepeatNode" presStyleLbl="solidFgAcc1" presStyleIdx="0" presStyleCnt="4"/>
      <dgm:spPr/>
    </dgm:pt>
    <dgm:pt modelId="{65352EB7-6A46-4668-80EC-3BA053A13DD2}" type="pres">
      <dgm:prSet presAssocID="{1B690A02-2A63-4472-BF58-CD1ADFE86F0E}" presName="text_2" presStyleLbl="node1" presStyleIdx="1" presStyleCnt="4">
        <dgm:presLayoutVars>
          <dgm:bulletEnabled val="1"/>
        </dgm:presLayoutVars>
      </dgm:prSet>
      <dgm:spPr/>
    </dgm:pt>
    <dgm:pt modelId="{FAB7F2AE-4258-449B-9261-78A5FF735AD6}" type="pres">
      <dgm:prSet presAssocID="{1B690A02-2A63-4472-BF58-CD1ADFE86F0E}" presName="accent_2" presStyleCnt="0"/>
      <dgm:spPr/>
    </dgm:pt>
    <dgm:pt modelId="{74D47495-A4F5-4744-B821-6EEFE979AA7F}" type="pres">
      <dgm:prSet presAssocID="{1B690A02-2A63-4472-BF58-CD1ADFE86F0E}" presName="accentRepeatNode" presStyleLbl="solidFgAcc1" presStyleIdx="1" presStyleCnt="4"/>
      <dgm:spPr/>
    </dgm:pt>
    <dgm:pt modelId="{C53E77AD-657F-491A-BC72-19126437B273}" type="pres">
      <dgm:prSet presAssocID="{07C9CCC8-5C55-44EF-94DB-D03F7B383890}" presName="text_3" presStyleLbl="node1" presStyleIdx="2" presStyleCnt="4">
        <dgm:presLayoutVars>
          <dgm:bulletEnabled val="1"/>
        </dgm:presLayoutVars>
      </dgm:prSet>
      <dgm:spPr/>
    </dgm:pt>
    <dgm:pt modelId="{05620554-D37F-46A9-AD54-8FE716505813}" type="pres">
      <dgm:prSet presAssocID="{07C9CCC8-5C55-44EF-94DB-D03F7B383890}" presName="accent_3" presStyleCnt="0"/>
      <dgm:spPr/>
    </dgm:pt>
    <dgm:pt modelId="{C4F442B1-A488-4E16-B8A6-6CEE9B5E7C8C}" type="pres">
      <dgm:prSet presAssocID="{07C9CCC8-5C55-44EF-94DB-D03F7B383890}" presName="accentRepeatNode" presStyleLbl="solidFgAcc1" presStyleIdx="2" presStyleCnt="4"/>
      <dgm:spPr/>
    </dgm:pt>
    <dgm:pt modelId="{DF8E1CF7-B8FD-46C6-B21A-B6D366B8042F}" type="pres">
      <dgm:prSet presAssocID="{4DF4E418-0D97-44BD-AAB1-C62CB1790D46}" presName="text_4" presStyleLbl="node1" presStyleIdx="3" presStyleCnt="4">
        <dgm:presLayoutVars>
          <dgm:bulletEnabled val="1"/>
        </dgm:presLayoutVars>
      </dgm:prSet>
      <dgm:spPr/>
    </dgm:pt>
    <dgm:pt modelId="{640192F6-F5AC-479A-9256-BE344D919950}" type="pres">
      <dgm:prSet presAssocID="{4DF4E418-0D97-44BD-AAB1-C62CB1790D46}" presName="accent_4" presStyleCnt="0"/>
      <dgm:spPr/>
    </dgm:pt>
    <dgm:pt modelId="{F3091980-FFEE-4ADF-AB45-323E0A9E171C}" type="pres">
      <dgm:prSet presAssocID="{4DF4E418-0D97-44BD-AAB1-C62CB1790D46}" presName="accentRepeatNode" presStyleLbl="solidFgAcc1" presStyleIdx="3" presStyleCnt="4"/>
      <dgm:spPr/>
    </dgm:pt>
  </dgm:ptLst>
  <dgm:cxnLst>
    <dgm:cxn modelId="{C9989215-4019-41D7-A70F-7393C0EEEED7}" type="presOf" srcId="{A12A0B12-F29F-471B-8AF2-9ED0AB2D7E83}" destId="{37B11F2F-BB59-4674-AD88-5D4844730676}" srcOrd="0" destOrd="0" presId="urn:microsoft.com/office/officeart/2008/layout/VerticalCurvedList"/>
    <dgm:cxn modelId="{11CC3369-B619-4013-ACE6-70733E985326}" type="presOf" srcId="{CC03FBFE-A3BA-4EC0-BEDC-8DD10C4143EF}" destId="{859A2031-CA15-4AD3-BE2D-E5D1ACB94EB5}" srcOrd="0" destOrd="0" presId="urn:microsoft.com/office/officeart/2008/layout/VerticalCurvedList"/>
    <dgm:cxn modelId="{E70D5372-686D-42AE-98DE-A6570119ED1E}" type="presOf" srcId="{07C9CCC8-5C55-44EF-94DB-D03F7B383890}" destId="{C53E77AD-657F-491A-BC72-19126437B273}" srcOrd="0" destOrd="0" presId="urn:microsoft.com/office/officeart/2008/layout/VerticalCurvedList"/>
    <dgm:cxn modelId="{375C637C-07EC-44B9-BF83-6CC077808482}" type="presOf" srcId="{2489E2F4-2DE3-4570-959D-82CD515870BD}" destId="{83F99E8A-7BB8-47F7-9274-03374F5EC54B}" srcOrd="0" destOrd="0" presId="urn:microsoft.com/office/officeart/2008/layout/VerticalCurvedList"/>
    <dgm:cxn modelId="{0A8BEDC6-0BBE-48FA-A64F-520ECFA5FF91}" srcId="{2489E2F4-2DE3-4570-959D-82CD515870BD}" destId="{CC03FBFE-A3BA-4EC0-BEDC-8DD10C4143EF}" srcOrd="0" destOrd="0" parTransId="{7A85F36D-F65F-4788-BE9B-237BD41A54C5}" sibTransId="{A12A0B12-F29F-471B-8AF2-9ED0AB2D7E83}"/>
    <dgm:cxn modelId="{8E7B80C9-6D06-48B2-A185-0ADDECFAAD2B}" srcId="{2489E2F4-2DE3-4570-959D-82CD515870BD}" destId="{07C9CCC8-5C55-44EF-94DB-D03F7B383890}" srcOrd="2" destOrd="0" parTransId="{AE4009F6-7ADC-42DE-9210-52F8B7A94C75}" sibTransId="{F91EB3EB-5A9B-4620-8D9F-3202039E301B}"/>
    <dgm:cxn modelId="{9FE297CF-52F2-47A4-888C-6D3B759B54D8}" srcId="{2489E2F4-2DE3-4570-959D-82CD515870BD}" destId="{4DF4E418-0D97-44BD-AAB1-C62CB1790D46}" srcOrd="3" destOrd="0" parTransId="{3581FA7C-47E9-4E5A-8A05-1848A284907B}" sibTransId="{83E689DF-451B-4F62-B209-31E7FFE154EE}"/>
    <dgm:cxn modelId="{E28CC2CF-10F9-408D-844A-97674A2E6942}" type="presOf" srcId="{1B690A02-2A63-4472-BF58-CD1ADFE86F0E}" destId="{65352EB7-6A46-4668-80EC-3BA053A13DD2}" srcOrd="0" destOrd="0" presId="urn:microsoft.com/office/officeart/2008/layout/VerticalCurvedList"/>
    <dgm:cxn modelId="{5664A0F0-1F42-40DD-878E-D398902B9465}" srcId="{2489E2F4-2DE3-4570-959D-82CD515870BD}" destId="{1B690A02-2A63-4472-BF58-CD1ADFE86F0E}" srcOrd="1" destOrd="0" parTransId="{909C28CD-3C38-475C-A5F2-DE40CDF36666}" sibTransId="{1D4301BE-728B-40B5-800D-8713BF8589E4}"/>
    <dgm:cxn modelId="{3B59A0F4-738A-4439-9AC5-FE954B8FB09D}" type="presOf" srcId="{4DF4E418-0D97-44BD-AAB1-C62CB1790D46}" destId="{DF8E1CF7-B8FD-46C6-B21A-B6D366B8042F}" srcOrd="0" destOrd="0" presId="urn:microsoft.com/office/officeart/2008/layout/VerticalCurvedList"/>
    <dgm:cxn modelId="{3C615567-D430-4D39-ACD1-FE3AD1DC8065}" type="presParOf" srcId="{83F99E8A-7BB8-47F7-9274-03374F5EC54B}" destId="{B8EA9D79-C783-49F2-BF37-CE21641C38FD}" srcOrd="0" destOrd="0" presId="urn:microsoft.com/office/officeart/2008/layout/VerticalCurvedList"/>
    <dgm:cxn modelId="{3E46E3DB-D37A-4964-A3D1-404F13A15890}" type="presParOf" srcId="{B8EA9D79-C783-49F2-BF37-CE21641C38FD}" destId="{F6C64E1B-876B-4CDA-A232-F0D30C0BEBCE}" srcOrd="0" destOrd="0" presId="urn:microsoft.com/office/officeart/2008/layout/VerticalCurvedList"/>
    <dgm:cxn modelId="{8A5D0824-0D78-4461-A74C-1276F4DDF9F6}" type="presParOf" srcId="{F6C64E1B-876B-4CDA-A232-F0D30C0BEBCE}" destId="{CC8FF08A-C5F2-452F-B4DF-8E17ABC96643}" srcOrd="0" destOrd="0" presId="urn:microsoft.com/office/officeart/2008/layout/VerticalCurvedList"/>
    <dgm:cxn modelId="{B1B83C3C-98A0-4004-8A99-437F1C1F7072}" type="presParOf" srcId="{F6C64E1B-876B-4CDA-A232-F0D30C0BEBCE}" destId="{37B11F2F-BB59-4674-AD88-5D4844730676}" srcOrd="1" destOrd="0" presId="urn:microsoft.com/office/officeart/2008/layout/VerticalCurvedList"/>
    <dgm:cxn modelId="{C9918F08-837F-4240-85D5-874B0329AD32}" type="presParOf" srcId="{F6C64E1B-876B-4CDA-A232-F0D30C0BEBCE}" destId="{C5E89E9A-6F06-43CC-982A-903BEEE0B0FB}" srcOrd="2" destOrd="0" presId="urn:microsoft.com/office/officeart/2008/layout/VerticalCurvedList"/>
    <dgm:cxn modelId="{98FF028C-BE94-4D99-B5E0-EBFCD52DF252}" type="presParOf" srcId="{F6C64E1B-876B-4CDA-A232-F0D30C0BEBCE}" destId="{900530E8-FF91-4733-AF37-01E985ABFBB0}" srcOrd="3" destOrd="0" presId="urn:microsoft.com/office/officeart/2008/layout/VerticalCurvedList"/>
    <dgm:cxn modelId="{24F07AF6-5AB5-4862-82F4-65B35FED7782}" type="presParOf" srcId="{B8EA9D79-C783-49F2-BF37-CE21641C38FD}" destId="{859A2031-CA15-4AD3-BE2D-E5D1ACB94EB5}" srcOrd="1" destOrd="0" presId="urn:microsoft.com/office/officeart/2008/layout/VerticalCurvedList"/>
    <dgm:cxn modelId="{5F1A99EC-4A89-472E-8876-2F2B5F5407D5}" type="presParOf" srcId="{B8EA9D79-C783-49F2-BF37-CE21641C38FD}" destId="{66F4CA27-8D92-4C67-9EDB-E911470A6335}" srcOrd="2" destOrd="0" presId="urn:microsoft.com/office/officeart/2008/layout/VerticalCurvedList"/>
    <dgm:cxn modelId="{212BE576-14A9-4F81-BB5B-7E9B2D6E861F}" type="presParOf" srcId="{66F4CA27-8D92-4C67-9EDB-E911470A6335}" destId="{59592179-78D3-4110-916D-042087DE0DC2}" srcOrd="0" destOrd="0" presId="urn:microsoft.com/office/officeart/2008/layout/VerticalCurvedList"/>
    <dgm:cxn modelId="{4E10544B-80CA-4DC8-8CC1-C48D1C3A7442}" type="presParOf" srcId="{B8EA9D79-C783-49F2-BF37-CE21641C38FD}" destId="{65352EB7-6A46-4668-80EC-3BA053A13DD2}" srcOrd="3" destOrd="0" presId="urn:microsoft.com/office/officeart/2008/layout/VerticalCurvedList"/>
    <dgm:cxn modelId="{16B4013A-9288-4971-B3FA-49A48C91C917}" type="presParOf" srcId="{B8EA9D79-C783-49F2-BF37-CE21641C38FD}" destId="{FAB7F2AE-4258-449B-9261-78A5FF735AD6}" srcOrd="4" destOrd="0" presId="urn:microsoft.com/office/officeart/2008/layout/VerticalCurvedList"/>
    <dgm:cxn modelId="{376740D5-D69A-421D-BE4E-7257037CCED1}" type="presParOf" srcId="{FAB7F2AE-4258-449B-9261-78A5FF735AD6}" destId="{74D47495-A4F5-4744-B821-6EEFE979AA7F}" srcOrd="0" destOrd="0" presId="urn:microsoft.com/office/officeart/2008/layout/VerticalCurvedList"/>
    <dgm:cxn modelId="{359AFE90-F134-4233-8607-F4A16960CD00}" type="presParOf" srcId="{B8EA9D79-C783-49F2-BF37-CE21641C38FD}" destId="{C53E77AD-657F-491A-BC72-19126437B273}" srcOrd="5" destOrd="0" presId="urn:microsoft.com/office/officeart/2008/layout/VerticalCurvedList"/>
    <dgm:cxn modelId="{4F6A2C44-EF57-49FC-B001-BCD042645C56}" type="presParOf" srcId="{B8EA9D79-C783-49F2-BF37-CE21641C38FD}" destId="{05620554-D37F-46A9-AD54-8FE716505813}" srcOrd="6" destOrd="0" presId="urn:microsoft.com/office/officeart/2008/layout/VerticalCurvedList"/>
    <dgm:cxn modelId="{6D81B1E6-1B31-4D5C-BE6E-F3ECA815DFC6}" type="presParOf" srcId="{05620554-D37F-46A9-AD54-8FE716505813}" destId="{C4F442B1-A488-4E16-B8A6-6CEE9B5E7C8C}" srcOrd="0" destOrd="0" presId="urn:microsoft.com/office/officeart/2008/layout/VerticalCurvedList"/>
    <dgm:cxn modelId="{F64A00FE-6436-48D3-AE50-2B6872076904}" type="presParOf" srcId="{B8EA9D79-C783-49F2-BF37-CE21641C38FD}" destId="{DF8E1CF7-B8FD-46C6-B21A-B6D366B8042F}" srcOrd="7" destOrd="0" presId="urn:microsoft.com/office/officeart/2008/layout/VerticalCurvedList"/>
    <dgm:cxn modelId="{BB838B68-352A-4628-A952-25CD14F047F8}" type="presParOf" srcId="{B8EA9D79-C783-49F2-BF37-CE21641C38FD}" destId="{640192F6-F5AC-479A-9256-BE344D919950}" srcOrd="8" destOrd="0" presId="urn:microsoft.com/office/officeart/2008/layout/VerticalCurvedList"/>
    <dgm:cxn modelId="{6622E210-9522-4F94-A59C-0F69FFBCE432}" type="presParOf" srcId="{640192F6-F5AC-479A-9256-BE344D919950}" destId="{F3091980-FFEE-4ADF-AB45-323E0A9E171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5341C9-6187-4D35-9FD7-1E13E72FC58D}" type="doc">
      <dgm:prSet loTypeId="urn:microsoft.com/office/officeart/2005/8/layout/process2" loCatId="process" qsTypeId="urn:microsoft.com/office/officeart/2005/8/quickstyle/simple1" qsCatId="simple" csTypeId="urn:microsoft.com/office/officeart/2005/8/colors/accent1_2" csCatId="accent1" phldr="1"/>
      <dgm:spPr/>
    </dgm:pt>
    <dgm:pt modelId="{FF1A5F17-9A57-4FFD-BE7F-45F84C51A84B}">
      <dgm:prSet phldrT="[Text]" custT="1"/>
      <dgm:spPr/>
      <dgm:t>
        <a:bodyPr/>
        <a:lstStyle/>
        <a:p>
          <a:r>
            <a:rPr lang="en-IN" sz="2000" dirty="0">
              <a:latin typeface="Myraid Pro"/>
            </a:rPr>
            <a:t>FGD plant starts</a:t>
          </a:r>
        </a:p>
      </dgm:t>
    </dgm:pt>
    <dgm:pt modelId="{5D402E08-A7A0-4266-A1A0-7B065D04DC96}" type="parTrans" cxnId="{2235FC6F-D63F-4AA3-9EFD-E6B95A019540}">
      <dgm:prSet/>
      <dgm:spPr/>
      <dgm:t>
        <a:bodyPr/>
        <a:lstStyle/>
        <a:p>
          <a:endParaRPr lang="en-IN" sz="2800"/>
        </a:p>
      </dgm:t>
    </dgm:pt>
    <dgm:pt modelId="{B0B30A72-43A3-4D9B-BB6F-B79FDBC59581}" type="sibTrans" cxnId="{2235FC6F-D63F-4AA3-9EFD-E6B95A019540}">
      <dgm:prSet custT="1"/>
      <dgm:spPr/>
      <dgm:t>
        <a:bodyPr/>
        <a:lstStyle/>
        <a:p>
          <a:endParaRPr lang="en-IN" sz="1800"/>
        </a:p>
      </dgm:t>
    </dgm:pt>
    <dgm:pt modelId="{3D42E253-E03D-4568-9DCC-9C26924DBE34}">
      <dgm:prSet phldrT="[Text]" custT="1"/>
      <dgm:spPr/>
      <dgm:t>
        <a:bodyPr/>
        <a:lstStyle/>
        <a:p>
          <a:r>
            <a:rPr lang="en-IN" sz="2000" dirty="0">
              <a:latin typeface="Myraid Pro"/>
            </a:rPr>
            <a:t>Sub-system is lined up</a:t>
          </a:r>
        </a:p>
      </dgm:t>
    </dgm:pt>
    <dgm:pt modelId="{68986723-65FF-4249-AC03-3980FD78BD9C}" type="parTrans" cxnId="{D6FF89E7-1E3A-4374-95EB-72236368BAC9}">
      <dgm:prSet/>
      <dgm:spPr/>
      <dgm:t>
        <a:bodyPr/>
        <a:lstStyle/>
        <a:p>
          <a:endParaRPr lang="en-IN" sz="2800"/>
        </a:p>
      </dgm:t>
    </dgm:pt>
    <dgm:pt modelId="{F7A17A82-AE4D-4F87-B907-1617404694E3}" type="sibTrans" cxnId="{D6FF89E7-1E3A-4374-95EB-72236368BAC9}">
      <dgm:prSet custT="1"/>
      <dgm:spPr/>
      <dgm:t>
        <a:bodyPr/>
        <a:lstStyle/>
        <a:p>
          <a:endParaRPr lang="en-IN" sz="1800"/>
        </a:p>
      </dgm:t>
    </dgm:pt>
    <dgm:pt modelId="{AA96B4C9-1719-4577-AE80-05804275D5DA}">
      <dgm:prSet phldrT="[Text]" custT="1"/>
      <dgm:spPr/>
      <dgm:t>
        <a:bodyPr/>
        <a:lstStyle/>
        <a:p>
          <a:r>
            <a:rPr lang="en-IN" sz="2000" dirty="0">
              <a:latin typeface="Myraid Pro"/>
            </a:rPr>
            <a:t>FGD scrubber tower or absorber is ready for flue gas entry</a:t>
          </a:r>
        </a:p>
      </dgm:t>
    </dgm:pt>
    <dgm:pt modelId="{574AAD82-DB1A-4068-9A0F-7449C86ED5CE}" type="parTrans" cxnId="{166656E6-3357-4BBA-B7AA-BA38AAFE1098}">
      <dgm:prSet/>
      <dgm:spPr/>
      <dgm:t>
        <a:bodyPr/>
        <a:lstStyle/>
        <a:p>
          <a:endParaRPr lang="en-IN" sz="2800"/>
        </a:p>
      </dgm:t>
    </dgm:pt>
    <dgm:pt modelId="{3E5BE894-8BDD-4994-8479-A96B3E2A7369}" type="sibTrans" cxnId="{166656E6-3357-4BBA-B7AA-BA38AAFE1098}">
      <dgm:prSet/>
      <dgm:spPr/>
      <dgm:t>
        <a:bodyPr/>
        <a:lstStyle/>
        <a:p>
          <a:endParaRPr lang="en-IN" sz="2800"/>
        </a:p>
      </dgm:t>
    </dgm:pt>
    <dgm:pt modelId="{EBD5F25B-7483-4F15-8D6D-C671EF6790CB}" type="pres">
      <dgm:prSet presAssocID="{355341C9-6187-4D35-9FD7-1E13E72FC58D}" presName="linearFlow" presStyleCnt="0">
        <dgm:presLayoutVars>
          <dgm:resizeHandles val="exact"/>
        </dgm:presLayoutVars>
      </dgm:prSet>
      <dgm:spPr/>
    </dgm:pt>
    <dgm:pt modelId="{D026A69E-AA8D-4580-814C-6BD65CC5B27A}" type="pres">
      <dgm:prSet presAssocID="{FF1A5F17-9A57-4FFD-BE7F-45F84C51A84B}" presName="node" presStyleLbl="node1" presStyleIdx="0" presStyleCnt="3">
        <dgm:presLayoutVars>
          <dgm:bulletEnabled val="1"/>
        </dgm:presLayoutVars>
      </dgm:prSet>
      <dgm:spPr/>
    </dgm:pt>
    <dgm:pt modelId="{653DF62E-7B27-4AA4-AC0C-F1C992E6279A}" type="pres">
      <dgm:prSet presAssocID="{B0B30A72-43A3-4D9B-BB6F-B79FDBC59581}" presName="sibTrans" presStyleLbl="sibTrans2D1" presStyleIdx="0" presStyleCnt="2"/>
      <dgm:spPr/>
    </dgm:pt>
    <dgm:pt modelId="{A5A71981-4545-4F57-96EA-A0CDFF31285F}" type="pres">
      <dgm:prSet presAssocID="{B0B30A72-43A3-4D9B-BB6F-B79FDBC59581}" presName="connectorText" presStyleLbl="sibTrans2D1" presStyleIdx="0" presStyleCnt="2"/>
      <dgm:spPr/>
    </dgm:pt>
    <dgm:pt modelId="{A9177F09-956D-442A-8B9B-3A4D672F3E22}" type="pres">
      <dgm:prSet presAssocID="{3D42E253-E03D-4568-9DCC-9C26924DBE34}" presName="node" presStyleLbl="node1" presStyleIdx="1" presStyleCnt="3">
        <dgm:presLayoutVars>
          <dgm:bulletEnabled val="1"/>
        </dgm:presLayoutVars>
      </dgm:prSet>
      <dgm:spPr/>
    </dgm:pt>
    <dgm:pt modelId="{19FAA0D7-EDCF-40B4-9CA2-3DCB8D47312E}" type="pres">
      <dgm:prSet presAssocID="{F7A17A82-AE4D-4F87-B907-1617404694E3}" presName="sibTrans" presStyleLbl="sibTrans2D1" presStyleIdx="1" presStyleCnt="2"/>
      <dgm:spPr/>
    </dgm:pt>
    <dgm:pt modelId="{948616BF-59AB-402F-A351-F66289C24BE4}" type="pres">
      <dgm:prSet presAssocID="{F7A17A82-AE4D-4F87-B907-1617404694E3}" presName="connectorText" presStyleLbl="sibTrans2D1" presStyleIdx="1" presStyleCnt="2"/>
      <dgm:spPr/>
    </dgm:pt>
    <dgm:pt modelId="{E22EEA5D-5B30-4A57-B5A1-F5401F58D9DC}" type="pres">
      <dgm:prSet presAssocID="{AA96B4C9-1719-4577-AE80-05804275D5DA}" presName="node" presStyleLbl="node1" presStyleIdx="2" presStyleCnt="3">
        <dgm:presLayoutVars>
          <dgm:bulletEnabled val="1"/>
        </dgm:presLayoutVars>
      </dgm:prSet>
      <dgm:spPr/>
    </dgm:pt>
  </dgm:ptLst>
  <dgm:cxnLst>
    <dgm:cxn modelId="{BACCA708-2CF5-436E-9E67-2A160116FBAB}" type="presOf" srcId="{B0B30A72-43A3-4D9B-BB6F-B79FDBC59581}" destId="{A5A71981-4545-4F57-96EA-A0CDFF31285F}" srcOrd="1" destOrd="0" presId="urn:microsoft.com/office/officeart/2005/8/layout/process2"/>
    <dgm:cxn modelId="{68FFDA10-8EAE-49BD-B5B3-825BF8A039DE}" type="presOf" srcId="{F7A17A82-AE4D-4F87-B907-1617404694E3}" destId="{948616BF-59AB-402F-A351-F66289C24BE4}" srcOrd="1" destOrd="0" presId="urn:microsoft.com/office/officeart/2005/8/layout/process2"/>
    <dgm:cxn modelId="{D6DFDD17-8B3E-4A13-B522-B396F6A14D0E}" type="presOf" srcId="{B0B30A72-43A3-4D9B-BB6F-B79FDBC59581}" destId="{653DF62E-7B27-4AA4-AC0C-F1C992E6279A}" srcOrd="0" destOrd="0" presId="urn:microsoft.com/office/officeart/2005/8/layout/process2"/>
    <dgm:cxn modelId="{57FD0543-2F4F-40A8-91B6-E93155497845}" type="presOf" srcId="{F7A17A82-AE4D-4F87-B907-1617404694E3}" destId="{19FAA0D7-EDCF-40B4-9CA2-3DCB8D47312E}" srcOrd="0" destOrd="0" presId="urn:microsoft.com/office/officeart/2005/8/layout/process2"/>
    <dgm:cxn modelId="{2235FC6F-D63F-4AA3-9EFD-E6B95A019540}" srcId="{355341C9-6187-4D35-9FD7-1E13E72FC58D}" destId="{FF1A5F17-9A57-4FFD-BE7F-45F84C51A84B}" srcOrd="0" destOrd="0" parTransId="{5D402E08-A7A0-4266-A1A0-7B065D04DC96}" sibTransId="{B0B30A72-43A3-4D9B-BB6F-B79FDBC59581}"/>
    <dgm:cxn modelId="{2BB01188-B489-42AB-9407-C8B85A8C5110}" type="presOf" srcId="{3D42E253-E03D-4568-9DCC-9C26924DBE34}" destId="{A9177F09-956D-442A-8B9B-3A4D672F3E22}" srcOrd="0" destOrd="0" presId="urn:microsoft.com/office/officeart/2005/8/layout/process2"/>
    <dgm:cxn modelId="{FB7B1D9D-E7E9-4128-83CC-01CCAA302F5F}" type="presOf" srcId="{AA96B4C9-1719-4577-AE80-05804275D5DA}" destId="{E22EEA5D-5B30-4A57-B5A1-F5401F58D9DC}" srcOrd="0" destOrd="0" presId="urn:microsoft.com/office/officeart/2005/8/layout/process2"/>
    <dgm:cxn modelId="{F8DB65E2-4927-4717-BE23-268E8206F545}" type="presOf" srcId="{FF1A5F17-9A57-4FFD-BE7F-45F84C51A84B}" destId="{D026A69E-AA8D-4580-814C-6BD65CC5B27A}" srcOrd="0" destOrd="0" presId="urn:microsoft.com/office/officeart/2005/8/layout/process2"/>
    <dgm:cxn modelId="{7EB24FE3-8483-46CC-9008-F5D48DAFA3D0}" type="presOf" srcId="{355341C9-6187-4D35-9FD7-1E13E72FC58D}" destId="{EBD5F25B-7483-4F15-8D6D-C671EF6790CB}" srcOrd="0" destOrd="0" presId="urn:microsoft.com/office/officeart/2005/8/layout/process2"/>
    <dgm:cxn modelId="{166656E6-3357-4BBA-B7AA-BA38AAFE1098}" srcId="{355341C9-6187-4D35-9FD7-1E13E72FC58D}" destId="{AA96B4C9-1719-4577-AE80-05804275D5DA}" srcOrd="2" destOrd="0" parTransId="{574AAD82-DB1A-4068-9A0F-7449C86ED5CE}" sibTransId="{3E5BE894-8BDD-4994-8479-A96B3E2A7369}"/>
    <dgm:cxn modelId="{D6FF89E7-1E3A-4374-95EB-72236368BAC9}" srcId="{355341C9-6187-4D35-9FD7-1E13E72FC58D}" destId="{3D42E253-E03D-4568-9DCC-9C26924DBE34}" srcOrd="1" destOrd="0" parTransId="{68986723-65FF-4249-AC03-3980FD78BD9C}" sibTransId="{F7A17A82-AE4D-4F87-B907-1617404694E3}"/>
    <dgm:cxn modelId="{BE8E366D-1B73-4A25-9AF2-DEAE11338559}" type="presParOf" srcId="{EBD5F25B-7483-4F15-8D6D-C671EF6790CB}" destId="{D026A69E-AA8D-4580-814C-6BD65CC5B27A}" srcOrd="0" destOrd="0" presId="urn:microsoft.com/office/officeart/2005/8/layout/process2"/>
    <dgm:cxn modelId="{A296587C-DD2E-4917-BA17-1D170BF6BB3A}" type="presParOf" srcId="{EBD5F25B-7483-4F15-8D6D-C671EF6790CB}" destId="{653DF62E-7B27-4AA4-AC0C-F1C992E6279A}" srcOrd="1" destOrd="0" presId="urn:microsoft.com/office/officeart/2005/8/layout/process2"/>
    <dgm:cxn modelId="{FA5CCCAB-644D-4139-B4E0-E5F90507601F}" type="presParOf" srcId="{653DF62E-7B27-4AA4-AC0C-F1C992E6279A}" destId="{A5A71981-4545-4F57-96EA-A0CDFF31285F}" srcOrd="0" destOrd="0" presId="urn:microsoft.com/office/officeart/2005/8/layout/process2"/>
    <dgm:cxn modelId="{9A478F66-2B3B-4BDA-A7FD-3454F8312775}" type="presParOf" srcId="{EBD5F25B-7483-4F15-8D6D-C671EF6790CB}" destId="{A9177F09-956D-442A-8B9B-3A4D672F3E22}" srcOrd="2" destOrd="0" presId="urn:microsoft.com/office/officeart/2005/8/layout/process2"/>
    <dgm:cxn modelId="{07EBF4C9-3F19-4B5D-BB3C-BA16B2D2F775}" type="presParOf" srcId="{EBD5F25B-7483-4F15-8D6D-C671EF6790CB}" destId="{19FAA0D7-EDCF-40B4-9CA2-3DCB8D47312E}" srcOrd="3" destOrd="0" presId="urn:microsoft.com/office/officeart/2005/8/layout/process2"/>
    <dgm:cxn modelId="{8C5DA3ED-BB8E-4F54-9555-A44583372FB4}" type="presParOf" srcId="{19FAA0D7-EDCF-40B4-9CA2-3DCB8D47312E}" destId="{948616BF-59AB-402F-A351-F66289C24BE4}" srcOrd="0" destOrd="0" presId="urn:microsoft.com/office/officeart/2005/8/layout/process2"/>
    <dgm:cxn modelId="{19046631-B2FD-4A7A-A1CA-712CF9BD218E}" type="presParOf" srcId="{EBD5F25B-7483-4F15-8D6D-C671EF6790CB}" destId="{E22EEA5D-5B30-4A57-B5A1-F5401F58D9DC}"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21CF61-49DC-4EF3-A10A-E57B430D32F7}" type="doc">
      <dgm:prSet loTypeId="urn:microsoft.com/office/officeart/2005/8/layout/vList2" loCatId="list" qsTypeId="urn:microsoft.com/office/officeart/2005/8/quickstyle/simple1" qsCatId="simple" csTypeId="urn:microsoft.com/office/officeart/2005/8/colors/accent2_5" csCatId="accent2" phldr="1"/>
      <dgm:spPr/>
      <dgm:t>
        <a:bodyPr/>
        <a:lstStyle/>
        <a:p>
          <a:endParaRPr lang="en-IN"/>
        </a:p>
      </dgm:t>
    </dgm:pt>
    <dgm:pt modelId="{AC031B02-1D11-45FE-8BAC-DFF70A1F0716}">
      <dgm:prSet phldrT="[Text]" custT="1"/>
      <dgm:spPr>
        <a:solidFill>
          <a:srgbClr val="64E1DC"/>
        </a:solidFill>
      </dgm:spPr>
      <dgm:t>
        <a:bodyPr/>
        <a:lstStyle/>
        <a:p>
          <a:pPr algn="l"/>
          <a:r>
            <a:rPr lang="en-IN" sz="1800" dirty="0">
              <a:solidFill>
                <a:schemeClr val="tx1"/>
              </a:solidFill>
              <a:effectLst/>
              <a:latin typeface="Myraid Pro"/>
              <a:ea typeface="Calibri" panose="020F0502020204030204" pitchFamily="34" charset="0"/>
              <a:cs typeface="Times New Roman" panose="02020603050405020304" pitchFamily="18" charset="0"/>
            </a:rPr>
            <a:t>Any One ID Fan of respective boiler is running.</a:t>
          </a:r>
          <a:endParaRPr lang="en-IN" sz="1800" dirty="0">
            <a:solidFill>
              <a:schemeClr val="tx1"/>
            </a:solidFill>
            <a:latin typeface="Myraid Pro"/>
          </a:endParaRPr>
        </a:p>
      </dgm:t>
    </dgm:pt>
    <dgm:pt modelId="{0CAC7981-8E1D-49EC-BC0B-FE77301E7130}" type="sibTrans" cxnId="{F9979B83-1A23-46B2-A71C-122176C0E2BE}">
      <dgm:prSet/>
      <dgm:spPr/>
      <dgm:t>
        <a:bodyPr/>
        <a:lstStyle/>
        <a:p>
          <a:pPr algn="l"/>
          <a:endParaRPr lang="en-IN" sz="1800">
            <a:solidFill>
              <a:schemeClr val="tx1"/>
            </a:solidFill>
          </a:endParaRPr>
        </a:p>
      </dgm:t>
    </dgm:pt>
    <dgm:pt modelId="{C5D52669-F6F3-4333-88C5-3E079A6E71C7}" type="parTrans" cxnId="{F9979B83-1A23-46B2-A71C-122176C0E2BE}">
      <dgm:prSet/>
      <dgm:spPr/>
      <dgm:t>
        <a:bodyPr/>
        <a:lstStyle/>
        <a:p>
          <a:pPr algn="l"/>
          <a:endParaRPr lang="en-IN" sz="1800">
            <a:solidFill>
              <a:schemeClr val="tx1"/>
            </a:solidFill>
          </a:endParaRPr>
        </a:p>
      </dgm:t>
    </dgm:pt>
    <dgm:pt modelId="{009481E4-52B8-4F80-B0AF-DB94AA45C968}">
      <dgm:prSet custT="1"/>
      <dgm:spPr>
        <a:solidFill>
          <a:srgbClr val="64E1DC"/>
        </a:solidFill>
      </dgm:spPr>
      <dgm:t>
        <a:bodyPr/>
        <a:lstStyle/>
        <a:p>
          <a:pPr algn="l"/>
          <a:r>
            <a:rPr lang="en-IN" sz="1800" dirty="0">
              <a:solidFill>
                <a:schemeClr val="tx1"/>
              </a:solidFill>
              <a:effectLst/>
              <a:latin typeface="Myraid Pro"/>
              <a:ea typeface="Calibri" panose="020F0502020204030204" pitchFamily="34" charset="0"/>
              <a:cs typeface="Times New Roman" panose="02020603050405020304" pitchFamily="18" charset="0"/>
            </a:rPr>
            <a:t>Guillotine damper at Inlet/Outlet shall be closed.</a:t>
          </a:r>
        </a:p>
      </dgm:t>
    </dgm:pt>
    <dgm:pt modelId="{8F380D49-F06C-4BB6-B502-1FF18A648D52}" type="parTrans" cxnId="{575A5253-6096-4CD1-848F-3D8F2C39D236}">
      <dgm:prSet/>
      <dgm:spPr/>
      <dgm:t>
        <a:bodyPr/>
        <a:lstStyle/>
        <a:p>
          <a:pPr algn="l"/>
          <a:endParaRPr lang="en-IN" sz="1800">
            <a:solidFill>
              <a:schemeClr val="tx1"/>
            </a:solidFill>
          </a:endParaRPr>
        </a:p>
      </dgm:t>
    </dgm:pt>
    <dgm:pt modelId="{5095D7BF-4D05-4955-AA39-6F0E7DD96783}" type="sibTrans" cxnId="{575A5253-6096-4CD1-848F-3D8F2C39D236}">
      <dgm:prSet/>
      <dgm:spPr/>
      <dgm:t>
        <a:bodyPr/>
        <a:lstStyle/>
        <a:p>
          <a:pPr algn="l"/>
          <a:endParaRPr lang="en-IN" sz="1800">
            <a:solidFill>
              <a:schemeClr val="tx1"/>
            </a:solidFill>
          </a:endParaRPr>
        </a:p>
      </dgm:t>
    </dgm:pt>
    <dgm:pt modelId="{787987A6-8F0C-411E-9C79-354D8911112D}">
      <dgm:prSet custT="1"/>
      <dgm:spPr>
        <a:solidFill>
          <a:srgbClr val="64E1DC"/>
        </a:solidFill>
      </dgm:spPr>
      <dgm:t>
        <a:bodyPr/>
        <a:lstStyle/>
        <a:p>
          <a:pPr algn="l"/>
          <a:r>
            <a:rPr lang="en-IN" sz="1800" dirty="0">
              <a:solidFill>
                <a:schemeClr val="tx1"/>
              </a:solidFill>
              <a:effectLst/>
              <a:latin typeface="Myraid Pro"/>
              <a:ea typeface="Calibri" panose="020F0502020204030204" pitchFamily="34" charset="0"/>
              <a:cs typeface="Times New Roman" panose="02020603050405020304" pitchFamily="18" charset="0"/>
            </a:rPr>
            <a:t>Emergency water storage tank liquid level above HIGH.</a:t>
          </a:r>
        </a:p>
      </dgm:t>
    </dgm:pt>
    <dgm:pt modelId="{30748074-3F44-4DF2-8631-7E3C975390C8}" type="parTrans" cxnId="{971D4DC2-35DC-488A-944F-F1977AB8D90D}">
      <dgm:prSet/>
      <dgm:spPr/>
      <dgm:t>
        <a:bodyPr/>
        <a:lstStyle/>
        <a:p>
          <a:pPr algn="l"/>
          <a:endParaRPr lang="en-IN" sz="1800">
            <a:solidFill>
              <a:schemeClr val="tx1"/>
            </a:solidFill>
          </a:endParaRPr>
        </a:p>
      </dgm:t>
    </dgm:pt>
    <dgm:pt modelId="{213E1BAA-DCAC-4B02-A600-4ECE1BDCD1B0}" type="sibTrans" cxnId="{971D4DC2-35DC-488A-944F-F1977AB8D90D}">
      <dgm:prSet/>
      <dgm:spPr/>
      <dgm:t>
        <a:bodyPr/>
        <a:lstStyle/>
        <a:p>
          <a:pPr algn="l"/>
          <a:endParaRPr lang="en-IN" sz="1800">
            <a:solidFill>
              <a:schemeClr val="tx1"/>
            </a:solidFill>
          </a:endParaRPr>
        </a:p>
      </dgm:t>
    </dgm:pt>
    <dgm:pt modelId="{73BD16E9-838A-4612-96E5-3FF77358C38B}">
      <dgm:prSet custT="1"/>
      <dgm:spPr>
        <a:solidFill>
          <a:srgbClr val="64E1DC"/>
        </a:solidFill>
      </dgm:spPr>
      <dgm:t>
        <a:bodyPr/>
        <a:lstStyle/>
        <a:p>
          <a:pPr algn="l"/>
          <a:r>
            <a:rPr lang="en-IN" sz="1800" dirty="0">
              <a:solidFill>
                <a:schemeClr val="tx1"/>
              </a:solidFill>
              <a:effectLst/>
              <a:latin typeface="Myraid Pro"/>
              <a:ea typeface="Calibri" panose="020F0502020204030204" pitchFamily="34" charset="0"/>
              <a:cs typeface="Times New Roman" panose="02020603050405020304" pitchFamily="18" charset="0"/>
            </a:rPr>
            <a:t>Mist eliminator wash water pump running.</a:t>
          </a:r>
        </a:p>
      </dgm:t>
    </dgm:pt>
    <dgm:pt modelId="{2BE85F51-8874-4CD7-99DD-67860942F437}" type="parTrans" cxnId="{D8B0F140-FE04-470D-AEED-920A8F39A482}">
      <dgm:prSet/>
      <dgm:spPr/>
      <dgm:t>
        <a:bodyPr/>
        <a:lstStyle/>
        <a:p>
          <a:pPr algn="l"/>
          <a:endParaRPr lang="en-IN" sz="1800">
            <a:solidFill>
              <a:schemeClr val="tx1"/>
            </a:solidFill>
          </a:endParaRPr>
        </a:p>
      </dgm:t>
    </dgm:pt>
    <dgm:pt modelId="{249D812C-3AEE-4EC2-9D5E-C2149E874B4C}" type="sibTrans" cxnId="{D8B0F140-FE04-470D-AEED-920A8F39A482}">
      <dgm:prSet/>
      <dgm:spPr/>
      <dgm:t>
        <a:bodyPr/>
        <a:lstStyle/>
        <a:p>
          <a:pPr algn="l"/>
          <a:endParaRPr lang="en-IN" sz="1800">
            <a:solidFill>
              <a:schemeClr val="tx1"/>
            </a:solidFill>
          </a:endParaRPr>
        </a:p>
      </dgm:t>
    </dgm:pt>
    <dgm:pt modelId="{6060048B-F516-4D4A-ACCE-9FCD61BA691C}">
      <dgm:prSet custT="1"/>
      <dgm:spPr>
        <a:solidFill>
          <a:srgbClr val="64E1DC"/>
        </a:solidFill>
      </dgm:spPr>
      <dgm:t>
        <a:bodyPr/>
        <a:lstStyle/>
        <a:p>
          <a:pPr algn="l"/>
          <a:r>
            <a:rPr lang="en-IN" sz="1800" dirty="0">
              <a:solidFill>
                <a:schemeClr val="tx1"/>
              </a:solidFill>
              <a:effectLst/>
              <a:latin typeface="Myraid Pro"/>
              <a:ea typeface="Calibri" panose="020F0502020204030204" pitchFamily="34" charset="0"/>
              <a:cs typeface="Times New Roman" panose="02020603050405020304" pitchFamily="18" charset="0"/>
            </a:rPr>
            <a:t>Mist Eliminator water wash cycle in auto-cycle in Auto.</a:t>
          </a:r>
        </a:p>
      </dgm:t>
    </dgm:pt>
    <dgm:pt modelId="{EF24703D-EC00-4391-8B01-C30E0A7C2EDE}" type="parTrans" cxnId="{FC9135E4-94A6-456D-80FE-28852B17302F}">
      <dgm:prSet/>
      <dgm:spPr/>
      <dgm:t>
        <a:bodyPr/>
        <a:lstStyle/>
        <a:p>
          <a:pPr algn="l"/>
          <a:endParaRPr lang="en-IN" sz="1800">
            <a:solidFill>
              <a:schemeClr val="tx1"/>
            </a:solidFill>
          </a:endParaRPr>
        </a:p>
      </dgm:t>
    </dgm:pt>
    <dgm:pt modelId="{56043CA9-7D66-435D-8FA2-1C8766526CBC}" type="sibTrans" cxnId="{FC9135E4-94A6-456D-80FE-28852B17302F}">
      <dgm:prSet/>
      <dgm:spPr/>
      <dgm:t>
        <a:bodyPr/>
        <a:lstStyle/>
        <a:p>
          <a:pPr algn="l"/>
          <a:endParaRPr lang="en-IN" sz="1800">
            <a:solidFill>
              <a:schemeClr val="tx1"/>
            </a:solidFill>
          </a:endParaRPr>
        </a:p>
      </dgm:t>
    </dgm:pt>
    <dgm:pt modelId="{5E4DF172-8658-4BD7-B003-D37DF1B4C52C}">
      <dgm:prSet custT="1"/>
      <dgm:spPr>
        <a:solidFill>
          <a:srgbClr val="64E1DC"/>
        </a:solidFill>
      </dgm:spPr>
      <dgm:t>
        <a:bodyPr/>
        <a:lstStyle/>
        <a:p>
          <a:pPr algn="l"/>
          <a:r>
            <a:rPr lang="en-IN" sz="1800" dirty="0">
              <a:solidFill>
                <a:schemeClr val="tx1"/>
              </a:solidFill>
              <a:effectLst/>
              <a:latin typeface="Myraid Pro"/>
              <a:ea typeface="Calibri" panose="020F0502020204030204" pitchFamily="34" charset="0"/>
              <a:cs typeface="Times New Roman" panose="02020603050405020304" pitchFamily="18" charset="0"/>
            </a:rPr>
            <a:t>Bypass Damper is open and Open feedback available.</a:t>
          </a:r>
        </a:p>
      </dgm:t>
    </dgm:pt>
    <dgm:pt modelId="{730F837B-E911-4054-B694-9EAB0179567E}" type="parTrans" cxnId="{6E1BF6A7-B811-4CED-8C73-84B5245B2060}">
      <dgm:prSet/>
      <dgm:spPr/>
      <dgm:t>
        <a:bodyPr/>
        <a:lstStyle/>
        <a:p>
          <a:pPr algn="l"/>
          <a:endParaRPr lang="en-IN" sz="1800">
            <a:solidFill>
              <a:schemeClr val="tx1"/>
            </a:solidFill>
          </a:endParaRPr>
        </a:p>
      </dgm:t>
    </dgm:pt>
    <dgm:pt modelId="{45C00787-02D7-4DB5-AE8B-46C797CA99D6}" type="sibTrans" cxnId="{6E1BF6A7-B811-4CED-8C73-84B5245B2060}">
      <dgm:prSet/>
      <dgm:spPr/>
      <dgm:t>
        <a:bodyPr/>
        <a:lstStyle/>
        <a:p>
          <a:pPr algn="l"/>
          <a:endParaRPr lang="en-IN" sz="1800">
            <a:solidFill>
              <a:schemeClr val="tx1"/>
            </a:solidFill>
          </a:endParaRPr>
        </a:p>
      </dgm:t>
    </dgm:pt>
    <dgm:pt modelId="{3608F01C-7001-4818-9AD0-05A6AEA16A06}">
      <dgm:prSet custT="1"/>
      <dgm:spPr>
        <a:solidFill>
          <a:srgbClr val="64E1DC"/>
        </a:solidFill>
      </dgm:spPr>
      <dgm:t>
        <a:bodyPr/>
        <a:lstStyle/>
        <a:p>
          <a:pPr algn="l"/>
          <a:r>
            <a:rPr lang="en-IN" sz="1800" kern="1200" dirty="0">
              <a:solidFill>
                <a:prstClr val="black"/>
              </a:solidFill>
              <a:effectLst/>
              <a:latin typeface="Myraid Pro"/>
              <a:ea typeface="Calibri" panose="020F0502020204030204" pitchFamily="34" charset="0"/>
              <a:cs typeface="Times New Roman" panose="02020603050405020304" pitchFamily="18" charset="0"/>
            </a:rPr>
            <a:t>Two</a:t>
          </a:r>
          <a:r>
            <a:rPr lang="en-IN" sz="1800" kern="1200" dirty="0">
              <a:solidFill>
                <a:schemeClr val="tx1"/>
              </a:solidFill>
              <a:effectLst/>
              <a:latin typeface="Myraid Pro"/>
              <a:ea typeface="Calibri" panose="020F0502020204030204" pitchFamily="34" charset="0"/>
              <a:cs typeface="Times New Roman" panose="02020603050405020304" pitchFamily="18" charset="0"/>
            </a:rPr>
            <a:t> absorber recycle pumps are working</a:t>
          </a:r>
          <a:r>
            <a:rPr lang="en-IN" sz="18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dgm:t>
    </dgm:pt>
    <dgm:pt modelId="{D56E46CD-F493-4D32-B484-550138A66A13}" type="parTrans" cxnId="{60E17ED8-ECB3-4847-BE85-52A400AB215D}">
      <dgm:prSet/>
      <dgm:spPr/>
      <dgm:t>
        <a:bodyPr/>
        <a:lstStyle/>
        <a:p>
          <a:pPr algn="l"/>
          <a:endParaRPr lang="en-IN" sz="1800">
            <a:solidFill>
              <a:schemeClr val="tx1"/>
            </a:solidFill>
          </a:endParaRPr>
        </a:p>
      </dgm:t>
    </dgm:pt>
    <dgm:pt modelId="{49D57623-1839-4929-9B18-88D66F24DC21}" type="sibTrans" cxnId="{60E17ED8-ECB3-4847-BE85-52A400AB215D}">
      <dgm:prSet/>
      <dgm:spPr/>
      <dgm:t>
        <a:bodyPr/>
        <a:lstStyle/>
        <a:p>
          <a:pPr algn="l"/>
          <a:endParaRPr lang="en-IN" sz="1800">
            <a:solidFill>
              <a:schemeClr val="tx1"/>
            </a:solidFill>
          </a:endParaRPr>
        </a:p>
      </dgm:t>
    </dgm:pt>
    <dgm:pt modelId="{40B5B484-F606-46AA-A60E-38A1E5743BD3}" type="pres">
      <dgm:prSet presAssocID="{2F21CF61-49DC-4EF3-A10A-E57B430D32F7}" presName="linear" presStyleCnt="0">
        <dgm:presLayoutVars>
          <dgm:animLvl val="lvl"/>
          <dgm:resizeHandles val="exact"/>
        </dgm:presLayoutVars>
      </dgm:prSet>
      <dgm:spPr/>
    </dgm:pt>
    <dgm:pt modelId="{CA1E44EA-B9F5-4213-9114-A9C71EFF37A4}" type="pres">
      <dgm:prSet presAssocID="{AC031B02-1D11-45FE-8BAC-DFF70A1F0716}" presName="parentText" presStyleLbl="node1" presStyleIdx="0" presStyleCnt="7" custScaleX="75132">
        <dgm:presLayoutVars>
          <dgm:chMax val="0"/>
          <dgm:bulletEnabled val="1"/>
        </dgm:presLayoutVars>
      </dgm:prSet>
      <dgm:spPr/>
    </dgm:pt>
    <dgm:pt modelId="{6129C42E-A482-445A-9942-61A125B436F2}" type="pres">
      <dgm:prSet presAssocID="{0CAC7981-8E1D-49EC-BC0B-FE77301E7130}" presName="spacer" presStyleCnt="0"/>
      <dgm:spPr/>
    </dgm:pt>
    <dgm:pt modelId="{0CE8D021-10C6-406B-BD6C-442CE9222708}" type="pres">
      <dgm:prSet presAssocID="{009481E4-52B8-4F80-B0AF-DB94AA45C968}" presName="parentText" presStyleLbl="node1" presStyleIdx="1" presStyleCnt="7" custScaleX="75132">
        <dgm:presLayoutVars>
          <dgm:chMax val="0"/>
          <dgm:bulletEnabled val="1"/>
        </dgm:presLayoutVars>
      </dgm:prSet>
      <dgm:spPr/>
    </dgm:pt>
    <dgm:pt modelId="{2188F79E-6424-47DE-99D7-83C21FF58A91}" type="pres">
      <dgm:prSet presAssocID="{5095D7BF-4D05-4955-AA39-6F0E7DD96783}" presName="spacer" presStyleCnt="0"/>
      <dgm:spPr/>
    </dgm:pt>
    <dgm:pt modelId="{29DE1D3C-B4A2-4895-9738-27033746CC8B}" type="pres">
      <dgm:prSet presAssocID="{3608F01C-7001-4818-9AD0-05A6AEA16A06}" presName="parentText" presStyleLbl="node1" presStyleIdx="2" presStyleCnt="7" custScaleX="75132">
        <dgm:presLayoutVars>
          <dgm:chMax val="0"/>
          <dgm:bulletEnabled val="1"/>
        </dgm:presLayoutVars>
      </dgm:prSet>
      <dgm:spPr/>
    </dgm:pt>
    <dgm:pt modelId="{A8875745-CB50-4F4D-9031-3B933AD5BAAD}" type="pres">
      <dgm:prSet presAssocID="{49D57623-1839-4929-9B18-88D66F24DC21}" presName="spacer" presStyleCnt="0"/>
      <dgm:spPr/>
    </dgm:pt>
    <dgm:pt modelId="{70B272A7-4CD1-4735-A426-5C8D03D5EC8E}" type="pres">
      <dgm:prSet presAssocID="{787987A6-8F0C-411E-9C79-354D8911112D}" presName="parentText" presStyleLbl="node1" presStyleIdx="3" presStyleCnt="7" custScaleX="75132">
        <dgm:presLayoutVars>
          <dgm:chMax val="0"/>
          <dgm:bulletEnabled val="1"/>
        </dgm:presLayoutVars>
      </dgm:prSet>
      <dgm:spPr/>
    </dgm:pt>
    <dgm:pt modelId="{F042D90C-15E9-4A85-9E37-60EDE0BB334D}" type="pres">
      <dgm:prSet presAssocID="{213E1BAA-DCAC-4B02-A600-4ECE1BDCD1B0}" presName="spacer" presStyleCnt="0"/>
      <dgm:spPr/>
    </dgm:pt>
    <dgm:pt modelId="{5B81F2EE-DD45-4598-B226-AC7F30570BA0}" type="pres">
      <dgm:prSet presAssocID="{73BD16E9-838A-4612-96E5-3FF77358C38B}" presName="parentText" presStyleLbl="node1" presStyleIdx="4" presStyleCnt="7" custScaleX="75132">
        <dgm:presLayoutVars>
          <dgm:chMax val="0"/>
          <dgm:bulletEnabled val="1"/>
        </dgm:presLayoutVars>
      </dgm:prSet>
      <dgm:spPr/>
    </dgm:pt>
    <dgm:pt modelId="{D989A733-FED8-46DC-BC84-EBDE27F16341}" type="pres">
      <dgm:prSet presAssocID="{249D812C-3AEE-4EC2-9D5E-C2149E874B4C}" presName="spacer" presStyleCnt="0"/>
      <dgm:spPr/>
    </dgm:pt>
    <dgm:pt modelId="{FCE5C26F-63F4-4544-9096-2F7F65EB2A00}" type="pres">
      <dgm:prSet presAssocID="{6060048B-F516-4D4A-ACCE-9FCD61BA691C}" presName="parentText" presStyleLbl="node1" presStyleIdx="5" presStyleCnt="7" custScaleX="75132">
        <dgm:presLayoutVars>
          <dgm:chMax val="0"/>
          <dgm:bulletEnabled val="1"/>
        </dgm:presLayoutVars>
      </dgm:prSet>
      <dgm:spPr/>
    </dgm:pt>
    <dgm:pt modelId="{DBFF37B4-1D02-4C8A-AA39-F4704685EBE7}" type="pres">
      <dgm:prSet presAssocID="{56043CA9-7D66-435D-8FA2-1C8766526CBC}" presName="spacer" presStyleCnt="0"/>
      <dgm:spPr/>
    </dgm:pt>
    <dgm:pt modelId="{58124DD8-9F33-41B1-8D93-D77D44BA3044}" type="pres">
      <dgm:prSet presAssocID="{5E4DF172-8658-4BD7-B003-D37DF1B4C52C}" presName="parentText" presStyleLbl="node1" presStyleIdx="6" presStyleCnt="7" custScaleX="75132">
        <dgm:presLayoutVars>
          <dgm:chMax val="0"/>
          <dgm:bulletEnabled val="1"/>
        </dgm:presLayoutVars>
      </dgm:prSet>
      <dgm:spPr/>
    </dgm:pt>
  </dgm:ptLst>
  <dgm:cxnLst>
    <dgm:cxn modelId="{FC99202F-ED8F-43B8-AFE2-D0B36D885E2A}" type="presOf" srcId="{73BD16E9-838A-4612-96E5-3FF77358C38B}" destId="{5B81F2EE-DD45-4598-B226-AC7F30570BA0}" srcOrd="0" destOrd="0" presId="urn:microsoft.com/office/officeart/2005/8/layout/vList2"/>
    <dgm:cxn modelId="{D8B0F140-FE04-470D-AEED-920A8F39A482}" srcId="{2F21CF61-49DC-4EF3-A10A-E57B430D32F7}" destId="{73BD16E9-838A-4612-96E5-3FF77358C38B}" srcOrd="4" destOrd="0" parTransId="{2BE85F51-8874-4CD7-99DD-67860942F437}" sibTransId="{249D812C-3AEE-4EC2-9D5E-C2149E874B4C}"/>
    <dgm:cxn modelId="{575A5253-6096-4CD1-848F-3D8F2C39D236}" srcId="{2F21CF61-49DC-4EF3-A10A-E57B430D32F7}" destId="{009481E4-52B8-4F80-B0AF-DB94AA45C968}" srcOrd="1" destOrd="0" parTransId="{8F380D49-F06C-4BB6-B502-1FF18A648D52}" sibTransId="{5095D7BF-4D05-4955-AA39-6F0E7DD96783}"/>
    <dgm:cxn modelId="{337D3C56-61EC-46C0-A074-F63C262E1B4A}" type="presOf" srcId="{009481E4-52B8-4F80-B0AF-DB94AA45C968}" destId="{0CE8D021-10C6-406B-BD6C-442CE9222708}" srcOrd="0" destOrd="0" presId="urn:microsoft.com/office/officeart/2005/8/layout/vList2"/>
    <dgm:cxn modelId="{3D62465A-3AA8-4F0F-921B-BEBDD0DB9532}" type="presOf" srcId="{2F21CF61-49DC-4EF3-A10A-E57B430D32F7}" destId="{40B5B484-F606-46AA-A60E-38A1E5743BD3}" srcOrd="0" destOrd="0" presId="urn:microsoft.com/office/officeart/2005/8/layout/vList2"/>
    <dgm:cxn modelId="{F9979B83-1A23-46B2-A71C-122176C0E2BE}" srcId="{2F21CF61-49DC-4EF3-A10A-E57B430D32F7}" destId="{AC031B02-1D11-45FE-8BAC-DFF70A1F0716}" srcOrd="0" destOrd="0" parTransId="{C5D52669-F6F3-4333-88C5-3E079A6E71C7}" sibTransId="{0CAC7981-8E1D-49EC-BC0B-FE77301E7130}"/>
    <dgm:cxn modelId="{87ED7E90-1989-4E21-B429-86926131ABB1}" type="presOf" srcId="{AC031B02-1D11-45FE-8BAC-DFF70A1F0716}" destId="{CA1E44EA-B9F5-4213-9114-A9C71EFF37A4}" srcOrd="0" destOrd="0" presId="urn:microsoft.com/office/officeart/2005/8/layout/vList2"/>
    <dgm:cxn modelId="{17903A9B-0BAF-4A27-A673-0BF9FBAE7946}" type="presOf" srcId="{787987A6-8F0C-411E-9C79-354D8911112D}" destId="{70B272A7-4CD1-4735-A426-5C8D03D5EC8E}" srcOrd="0" destOrd="0" presId="urn:microsoft.com/office/officeart/2005/8/layout/vList2"/>
    <dgm:cxn modelId="{B1B367A1-BD19-4667-9CBC-C81E015513FD}" type="presOf" srcId="{5E4DF172-8658-4BD7-B003-D37DF1B4C52C}" destId="{58124DD8-9F33-41B1-8D93-D77D44BA3044}" srcOrd="0" destOrd="0" presId="urn:microsoft.com/office/officeart/2005/8/layout/vList2"/>
    <dgm:cxn modelId="{6E1BF6A7-B811-4CED-8C73-84B5245B2060}" srcId="{2F21CF61-49DC-4EF3-A10A-E57B430D32F7}" destId="{5E4DF172-8658-4BD7-B003-D37DF1B4C52C}" srcOrd="6" destOrd="0" parTransId="{730F837B-E911-4054-B694-9EAB0179567E}" sibTransId="{45C00787-02D7-4DB5-AE8B-46C797CA99D6}"/>
    <dgm:cxn modelId="{971D4DC2-35DC-488A-944F-F1977AB8D90D}" srcId="{2F21CF61-49DC-4EF3-A10A-E57B430D32F7}" destId="{787987A6-8F0C-411E-9C79-354D8911112D}" srcOrd="3" destOrd="0" parTransId="{30748074-3F44-4DF2-8631-7E3C975390C8}" sibTransId="{213E1BAA-DCAC-4B02-A600-4ECE1BDCD1B0}"/>
    <dgm:cxn modelId="{60E17ED8-ECB3-4847-BE85-52A400AB215D}" srcId="{2F21CF61-49DC-4EF3-A10A-E57B430D32F7}" destId="{3608F01C-7001-4818-9AD0-05A6AEA16A06}" srcOrd="2" destOrd="0" parTransId="{D56E46CD-F493-4D32-B484-550138A66A13}" sibTransId="{49D57623-1839-4929-9B18-88D66F24DC21}"/>
    <dgm:cxn modelId="{8F188EDB-9048-4C7D-B2F8-FA40E78D42F8}" type="presOf" srcId="{6060048B-F516-4D4A-ACCE-9FCD61BA691C}" destId="{FCE5C26F-63F4-4544-9096-2F7F65EB2A00}" srcOrd="0" destOrd="0" presId="urn:microsoft.com/office/officeart/2005/8/layout/vList2"/>
    <dgm:cxn modelId="{FC9135E4-94A6-456D-80FE-28852B17302F}" srcId="{2F21CF61-49DC-4EF3-A10A-E57B430D32F7}" destId="{6060048B-F516-4D4A-ACCE-9FCD61BA691C}" srcOrd="5" destOrd="0" parTransId="{EF24703D-EC00-4391-8B01-C30E0A7C2EDE}" sibTransId="{56043CA9-7D66-435D-8FA2-1C8766526CBC}"/>
    <dgm:cxn modelId="{B2C13EE4-AD82-4EE9-B9D8-13DF35B7A5C9}" type="presOf" srcId="{3608F01C-7001-4818-9AD0-05A6AEA16A06}" destId="{29DE1D3C-B4A2-4895-9738-27033746CC8B}" srcOrd="0" destOrd="0" presId="urn:microsoft.com/office/officeart/2005/8/layout/vList2"/>
    <dgm:cxn modelId="{4502FF61-A995-4BC7-AC25-E3435F68EEB3}" type="presParOf" srcId="{40B5B484-F606-46AA-A60E-38A1E5743BD3}" destId="{CA1E44EA-B9F5-4213-9114-A9C71EFF37A4}" srcOrd="0" destOrd="0" presId="urn:microsoft.com/office/officeart/2005/8/layout/vList2"/>
    <dgm:cxn modelId="{339F57FA-5638-44EE-BE5C-1659C4084440}" type="presParOf" srcId="{40B5B484-F606-46AA-A60E-38A1E5743BD3}" destId="{6129C42E-A482-445A-9942-61A125B436F2}" srcOrd="1" destOrd="0" presId="urn:microsoft.com/office/officeart/2005/8/layout/vList2"/>
    <dgm:cxn modelId="{E7E6FF0E-F118-4F10-AA84-D06E2B55B5C7}" type="presParOf" srcId="{40B5B484-F606-46AA-A60E-38A1E5743BD3}" destId="{0CE8D021-10C6-406B-BD6C-442CE9222708}" srcOrd="2" destOrd="0" presId="urn:microsoft.com/office/officeart/2005/8/layout/vList2"/>
    <dgm:cxn modelId="{C8587666-4C88-4C07-9DF4-BFE38EAC9975}" type="presParOf" srcId="{40B5B484-F606-46AA-A60E-38A1E5743BD3}" destId="{2188F79E-6424-47DE-99D7-83C21FF58A91}" srcOrd="3" destOrd="0" presId="urn:microsoft.com/office/officeart/2005/8/layout/vList2"/>
    <dgm:cxn modelId="{01CAE655-E2E4-41C5-8BD5-D5368EF38FFD}" type="presParOf" srcId="{40B5B484-F606-46AA-A60E-38A1E5743BD3}" destId="{29DE1D3C-B4A2-4895-9738-27033746CC8B}" srcOrd="4" destOrd="0" presId="urn:microsoft.com/office/officeart/2005/8/layout/vList2"/>
    <dgm:cxn modelId="{D05DE562-965F-4963-BCE2-A98EDC299349}" type="presParOf" srcId="{40B5B484-F606-46AA-A60E-38A1E5743BD3}" destId="{A8875745-CB50-4F4D-9031-3B933AD5BAAD}" srcOrd="5" destOrd="0" presId="urn:microsoft.com/office/officeart/2005/8/layout/vList2"/>
    <dgm:cxn modelId="{51A5F45D-ABBE-4FB4-9E1C-A92151FC8A80}" type="presParOf" srcId="{40B5B484-F606-46AA-A60E-38A1E5743BD3}" destId="{70B272A7-4CD1-4735-A426-5C8D03D5EC8E}" srcOrd="6" destOrd="0" presId="urn:microsoft.com/office/officeart/2005/8/layout/vList2"/>
    <dgm:cxn modelId="{6D341CA0-4048-45B6-8C26-F35D7EA45AAE}" type="presParOf" srcId="{40B5B484-F606-46AA-A60E-38A1E5743BD3}" destId="{F042D90C-15E9-4A85-9E37-60EDE0BB334D}" srcOrd="7" destOrd="0" presId="urn:microsoft.com/office/officeart/2005/8/layout/vList2"/>
    <dgm:cxn modelId="{26CFD00A-C57A-4A9A-BAE9-32D78F840012}" type="presParOf" srcId="{40B5B484-F606-46AA-A60E-38A1E5743BD3}" destId="{5B81F2EE-DD45-4598-B226-AC7F30570BA0}" srcOrd="8" destOrd="0" presId="urn:microsoft.com/office/officeart/2005/8/layout/vList2"/>
    <dgm:cxn modelId="{5B2A66DD-7591-4EE1-A809-1344FF6B6F97}" type="presParOf" srcId="{40B5B484-F606-46AA-A60E-38A1E5743BD3}" destId="{D989A733-FED8-46DC-BC84-EBDE27F16341}" srcOrd="9" destOrd="0" presId="urn:microsoft.com/office/officeart/2005/8/layout/vList2"/>
    <dgm:cxn modelId="{CC326121-90C8-4E42-9AE1-FE746AB53BED}" type="presParOf" srcId="{40B5B484-F606-46AA-A60E-38A1E5743BD3}" destId="{FCE5C26F-63F4-4544-9096-2F7F65EB2A00}" srcOrd="10" destOrd="0" presId="urn:microsoft.com/office/officeart/2005/8/layout/vList2"/>
    <dgm:cxn modelId="{5BC97164-2A42-4FEF-B339-C55833C81C00}" type="presParOf" srcId="{40B5B484-F606-46AA-A60E-38A1E5743BD3}" destId="{DBFF37B4-1D02-4C8A-AA39-F4704685EBE7}" srcOrd="11" destOrd="0" presId="urn:microsoft.com/office/officeart/2005/8/layout/vList2"/>
    <dgm:cxn modelId="{21C3E481-3DB2-48D3-ADF1-86475F7CD34B}" type="presParOf" srcId="{40B5B484-F606-46AA-A60E-38A1E5743BD3}" destId="{58124DD8-9F33-41B1-8D93-D77D44BA3044}"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6EDA7-9FD6-4E61-81FE-21BC7B78C99D}">
      <dsp:nvSpPr>
        <dsp:cNvPr id="0" name=""/>
        <dsp:cNvSpPr/>
      </dsp:nvSpPr>
      <dsp:spPr>
        <a:xfrm>
          <a:off x="-3244463" y="-499191"/>
          <a:ext cx="3869265" cy="3869265"/>
        </a:xfrm>
        <a:prstGeom prst="blockArc">
          <a:avLst>
            <a:gd name="adj1" fmla="val 18900000"/>
            <a:gd name="adj2" fmla="val 2700000"/>
            <a:gd name="adj3" fmla="val 558"/>
          </a:avLst>
        </a:pr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26B33AC-2B66-4FAB-93FF-F136A69D9BCD}">
      <dsp:nvSpPr>
        <dsp:cNvPr id="0" name=""/>
        <dsp:cNvSpPr/>
      </dsp:nvSpPr>
      <dsp:spPr>
        <a:xfrm>
          <a:off x="327685" y="220713"/>
          <a:ext cx="6082265" cy="441656"/>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0565"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latin typeface="Myriad Pro"/>
              <a:cs typeface="Times New Roman" panose="02020603050405020304" pitchFamily="18" charset="0"/>
            </a:rPr>
            <a:t>FGD Start Sequence control</a:t>
          </a:r>
        </a:p>
      </dsp:txBody>
      <dsp:txXfrm>
        <a:off x="327685" y="220713"/>
        <a:ext cx="6082265" cy="441656"/>
      </dsp:txXfrm>
    </dsp:sp>
    <dsp:sp modelId="{E0C7550B-465A-4DCD-9E7E-7402720D7347}">
      <dsp:nvSpPr>
        <dsp:cNvPr id="0" name=""/>
        <dsp:cNvSpPr/>
      </dsp:nvSpPr>
      <dsp:spPr>
        <a:xfrm>
          <a:off x="51649" y="165506"/>
          <a:ext cx="552070" cy="55207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1DAB4D27-9054-4CF9-BA83-3BF5B4CF2FD5}">
      <dsp:nvSpPr>
        <dsp:cNvPr id="0" name=""/>
        <dsp:cNvSpPr/>
      </dsp:nvSpPr>
      <dsp:spPr>
        <a:xfrm>
          <a:off x="580897" y="883312"/>
          <a:ext cx="5829053" cy="441656"/>
        </a:xfrm>
        <a:prstGeom prst="rect">
          <a:avLst/>
        </a:prstGeom>
        <a:solidFill>
          <a:schemeClr val="accent6"/>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7988" tIns="40640" rIns="40640" bIns="4064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latin typeface="Myriad Pro"/>
              <a:cs typeface="Times New Roman" panose="02020603050405020304" pitchFamily="18" charset="0"/>
            </a:rPr>
            <a:t>FGD safe shutdown sequence controls</a:t>
          </a:r>
        </a:p>
      </dsp:txBody>
      <dsp:txXfrm>
        <a:off x="580897" y="883312"/>
        <a:ext cx="5829053" cy="441656"/>
      </dsp:txXfrm>
    </dsp:sp>
    <dsp:sp modelId="{D749E9B7-20C5-4F8E-A00D-2402FEA058B5}">
      <dsp:nvSpPr>
        <dsp:cNvPr id="0" name=""/>
        <dsp:cNvSpPr/>
      </dsp:nvSpPr>
      <dsp:spPr>
        <a:xfrm>
          <a:off x="304861" y="828105"/>
          <a:ext cx="552070" cy="55207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98D4016-EEC0-4261-AFB8-7286954E7F25}">
      <dsp:nvSpPr>
        <dsp:cNvPr id="0" name=""/>
        <dsp:cNvSpPr/>
      </dsp:nvSpPr>
      <dsp:spPr>
        <a:xfrm>
          <a:off x="580897" y="1545912"/>
          <a:ext cx="5829053" cy="441656"/>
        </a:xfrm>
        <a:prstGeom prst="rect">
          <a:avLst/>
        </a:prstGeom>
        <a:solidFill>
          <a:schemeClr val="accent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7988" tIns="40640" rIns="40640" bIns="4064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latin typeface="Myriad Pro"/>
              <a:cs typeface="Times New Roman" panose="02020603050405020304" pitchFamily="18" charset="0"/>
            </a:rPr>
            <a:t>RC Pump sequence start stop controls</a:t>
          </a:r>
        </a:p>
      </dsp:txBody>
      <dsp:txXfrm>
        <a:off x="580897" y="1545912"/>
        <a:ext cx="5829053" cy="441656"/>
      </dsp:txXfrm>
    </dsp:sp>
    <dsp:sp modelId="{AF3D4936-5BF1-4F5D-A0BA-B424F0574C19}">
      <dsp:nvSpPr>
        <dsp:cNvPr id="0" name=""/>
        <dsp:cNvSpPr/>
      </dsp:nvSpPr>
      <dsp:spPr>
        <a:xfrm>
          <a:off x="304861" y="1490705"/>
          <a:ext cx="552070" cy="55207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D50609E-A012-4762-B0D3-4F88A4DE403E}">
      <dsp:nvSpPr>
        <dsp:cNvPr id="0" name=""/>
        <dsp:cNvSpPr/>
      </dsp:nvSpPr>
      <dsp:spPr>
        <a:xfrm>
          <a:off x="327685" y="2208512"/>
          <a:ext cx="6082265" cy="441656"/>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7988" tIns="40640" rIns="40640" bIns="4064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latin typeface="Myriad Pro"/>
              <a:cs typeface="Times New Roman" panose="02020603050405020304" pitchFamily="18" charset="0"/>
            </a:rPr>
            <a:t>Gypsum bleed pump operation Sequence control </a:t>
          </a:r>
        </a:p>
      </dsp:txBody>
      <dsp:txXfrm>
        <a:off x="327685" y="2208512"/>
        <a:ext cx="6082265" cy="441656"/>
      </dsp:txXfrm>
    </dsp:sp>
    <dsp:sp modelId="{78384C6F-1F0D-4429-83ED-77C091E08254}">
      <dsp:nvSpPr>
        <dsp:cNvPr id="0" name=""/>
        <dsp:cNvSpPr/>
      </dsp:nvSpPr>
      <dsp:spPr>
        <a:xfrm>
          <a:off x="51649" y="2153305"/>
          <a:ext cx="552070" cy="55207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11F2F-BB59-4674-AD88-5D4844730676}">
      <dsp:nvSpPr>
        <dsp:cNvPr id="0" name=""/>
        <dsp:cNvSpPr/>
      </dsp:nvSpPr>
      <dsp:spPr>
        <a:xfrm>
          <a:off x="-3483655" y="-535555"/>
          <a:ext cx="4153408" cy="4153408"/>
        </a:xfrm>
        <a:prstGeom prst="blockArc">
          <a:avLst>
            <a:gd name="adj1" fmla="val 18900000"/>
            <a:gd name="adj2" fmla="val 2700000"/>
            <a:gd name="adj3" fmla="val 520"/>
          </a:avLst>
        </a:pr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9A2031-CA15-4AD3-BE2D-E5D1ACB94EB5}">
      <dsp:nvSpPr>
        <dsp:cNvPr id="0" name=""/>
        <dsp:cNvSpPr/>
      </dsp:nvSpPr>
      <dsp:spPr>
        <a:xfrm>
          <a:off x="351153" y="236967"/>
          <a:ext cx="5503970" cy="474180"/>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6381"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tx1"/>
              </a:solidFill>
              <a:latin typeface="Myriad Pro"/>
              <a:cs typeface="Arial" panose="020B0604020202020204" pitchFamily="34" charset="0"/>
            </a:rPr>
            <a:t>FGD Bypass Damper control</a:t>
          </a:r>
        </a:p>
      </dsp:txBody>
      <dsp:txXfrm>
        <a:off x="351153" y="236967"/>
        <a:ext cx="5503970" cy="474180"/>
      </dsp:txXfrm>
    </dsp:sp>
    <dsp:sp modelId="{59592179-78D3-4110-916D-042087DE0DC2}">
      <dsp:nvSpPr>
        <dsp:cNvPr id="0" name=""/>
        <dsp:cNvSpPr/>
      </dsp:nvSpPr>
      <dsp:spPr>
        <a:xfrm>
          <a:off x="54790" y="177694"/>
          <a:ext cx="592725" cy="59272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5352EB7-6A46-4668-80EC-3BA053A13DD2}">
      <dsp:nvSpPr>
        <dsp:cNvPr id="0" name=""/>
        <dsp:cNvSpPr/>
      </dsp:nvSpPr>
      <dsp:spPr>
        <a:xfrm>
          <a:off x="623012" y="948361"/>
          <a:ext cx="5232111" cy="474180"/>
        </a:xfrm>
        <a:prstGeom prst="rect">
          <a:avLst/>
        </a:prstGeom>
        <a:solidFill>
          <a:schemeClr val="accent6"/>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7988" tIns="40640" rIns="40640" bIns="4064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tx1"/>
              </a:solidFill>
              <a:latin typeface="Myriad Pro"/>
              <a:cs typeface="Arial" panose="020B0604020202020204" pitchFamily="34" charset="0"/>
            </a:rPr>
            <a:t>BUF blade pitch control </a:t>
          </a:r>
        </a:p>
      </dsp:txBody>
      <dsp:txXfrm>
        <a:off x="623012" y="948361"/>
        <a:ext cx="5232111" cy="474180"/>
      </dsp:txXfrm>
    </dsp:sp>
    <dsp:sp modelId="{74D47495-A4F5-4744-B821-6EEFE979AA7F}">
      <dsp:nvSpPr>
        <dsp:cNvPr id="0" name=""/>
        <dsp:cNvSpPr/>
      </dsp:nvSpPr>
      <dsp:spPr>
        <a:xfrm>
          <a:off x="326649" y="889088"/>
          <a:ext cx="592725" cy="59272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53E77AD-657F-491A-BC72-19126437B273}">
      <dsp:nvSpPr>
        <dsp:cNvPr id="0" name=""/>
        <dsp:cNvSpPr/>
      </dsp:nvSpPr>
      <dsp:spPr>
        <a:xfrm>
          <a:off x="623012" y="1659755"/>
          <a:ext cx="5232111" cy="474180"/>
        </a:xfrm>
        <a:prstGeom prst="rect">
          <a:avLst/>
        </a:prstGeom>
        <a:solidFill>
          <a:srgbClr val="64E1DC"/>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7988" tIns="40640" rIns="40640" bIns="4064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tx1"/>
              </a:solidFill>
              <a:latin typeface="Myriad Pro"/>
              <a:cs typeface="Arial" panose="020B0604020202020204" pitchFamily="34" charset="0"/>
            </a:rPr>
            <a:t>Absorber Level control</a:t>
          </a:r>
        </a:p>
      </dsp:txBody>
      <dsp:txXfrm>
        <a:off x="623012" y="1659755"/>
        <a:ext cx="5232111" cy="474180"/>
      </dsp:txXfrm>
    </dsp:sp>
    <dsp:sp modelId="{C4F442B1-A488-4E16-B8A6-6CEE9B5E7C8C}">
      <dsp:nvSpPr>
        <dsp:cNvPr id="0" name=""/>
        <dsp:cNvSpPr/>
      </dsp:nvSpPr>
      <dsp:spPr>
        <a:xfrm>
          <a:off x="326649" y="1600483"/>
          <a:ext cx="592725" cy="59272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F8E1CF7-B8FD-46C6-B21A-B6D366B8042F}">
      <dsp:nvSpPr>
        <dsp:cNvPr id="0" name=""/>
        <dsp:cNvSpPr/>
      </dsp:nvSpPr>
      <dsp:spPr>
        <a:xfrm>
          <a:off x="351153" y="2371150"/>
          <a:ext cx="5503970" cy="474180"/>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7988" tIns="40640" rIns="40640" bIns="40640" numCol="1" spcCol="1270" anchor="ctr" anchorCtr="0">
          <a:noAutofit/>
        </a:bodyPr>
        <a:lstStyle/>
        <a:p>
          <a:pPr marL="0" lvl="0" indent="0" algn="ctr" defTabSz="622300">
            <a:lnSpc>
              <a:spcPct val="90000"/>
            </a:lnSpc>
            <a:spcBef>
              <a:spcPct val="0"/>
            </a:spcBef>
            <a:spcAft>
              <a:spcPct val="35000"/>
            </a:spcAft>
            <a:buNone/>
          </a:pPr>
          <a:r>
            <a:rPr lang="en-IN" sz="2000" b="0" kern="1200" dirty="0">
              <a:solidFill>
                <a:schemeClr val="tx1"/>
              </a:solidFill>
              <a:latin typeface="Myriad Pro"/>
              <a:ea typeface="+mn-ea"/>
              <a:cs typeface="Arial" panose="020B0604020202020204" pitchFamily="34" charset="0"/>
            </a:rPr>
            <a:t>PH and density control in wet lime-stone </a:t>
          </a:r>
        </a:p>
      </dsp:txBody>
      <dsp:txXfrm>
        <a:off x="351153" y="2371150"/>
        <a:ext cx="5503970" cy="474180"/>
      </dsp:txXfrm>
    </dsp:sp>
    <dsp:sp modelId="{F3091980-FFEE-4ADF-AB45-323E0A9E171C}">
      <dsp:nvSpPr>
        <dsp:cNvPr id="0" name=""/>
        <dsp:cNvSpPr/>
      </dsp:nvSpPr>
      <dsp:spPr>
        <a:xfrm>
          <a:off x="54790" y="2311877"/>
          <a:ext cx="592725" cy="59272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6A69E-AA8D-4580-814C-6BD65CC5B27A}">
      <dsp:nvSpPr>
        <dsp:cNvPr id="0" name=""/>
        <dsp:cNvSpPr/>
      </dsp:nvSpPr>
      <dsp:spPr>
        <a:xfrm>
          <a:off x="1874503" y="0"/>
          <a:ext cx="2351542" cy="12583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Myraid Pro"/>
            </a:rPr>
            <a:t>FGD plant starts</a:t>
          </a:r>
        </a:p>
      </dsp:txBody>
      <dsp:txXfrm>
        <a:off x="1911359" y="36856"/>
        <a:ext cx="2277830" cy="1184638"/>
      </dsp:txXfrm>
    </dsp:sp>
    <dsp:sp modelId="{653DF62E-7B27-4AA4-AC0C-F1C992E6279A}">
      <dsp:nvSpPr>
        <dsp:cNvPr id="0" name=""/>
        <dsp:cNvSpPr/>
      </dsp:nvSpPr>
      <dsp:spPr>
        <a:xfrm rot="5400000">
          <a:off x="2814333" y="1289809"/>
          <a:ext cx="471881" cy="566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2880396" y="1336997"/>
        <a:ext cx="339755" cy="330317"/>
      </dsp:txXfrm>
    </dsp:sp>
    <dsp:sp modelId="{A9177F09-956D-442A-8B9B-3A4D672F3E22}">
      <dsp:nvSpPr>
        <dsp:cNvPr id="0" name=""/>
        <dsp:cNvSpPr/>
      </dsp:nvSpPr>
      <dsp:spPr>
        <a:xfrm>
          <a:off x="1874503" y="1887525"/>
          <a:ext cx="2351542" cy="12583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Myraid Pro"/>
            </a:rPr>
            <a:t>Sub-system is lined up</a:t>
          </a:r>
        </a:p>
      </dsp:txBody>
      <dsp:txXfrm>
        <a:off x="1911359" y="1924381"/>
        <a:ext cx="2277830" cy="1184638"/>
      </dsp:txXfrm>
    </dsp:sp>
    <dsp:sp modelId="{19FAA0D7-EDCF-40B4-9CA2-3DCB8D47312E}">
      <dsp:nvSpPr>
        <dsp:cNvPr id="0" name=""/>
        <dsp:cNvSpPr/>
      </dsp:nvSpPr>
      <dsp:spPr>
        <a:xfrm rot="5400000">
          <a:off x="2814333" y="3177335"/>
          <a:ext cx="471881" cy="566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2880396" y="3224523"/>
        <a:ext cx="339755" cy="330317"/>
      </dsp:txXfrm>
    </dsp:sp>
    <dsp:sp modelId="{E22EEA5D-5B30-4A57-B5A1-F5401F58D9DC}">
      <dsp:nvSpPr>
        <dsp:cNvPr id="0" name=""/>
        <dsp:cNvSpPr/>
      </dsp:nvSpPr>
      <dsp:spPr>
        <a:xfrm>
          <a:off x="1874503" y="3775051"/>
          <a:ext cx="2351542" cy="12583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Myraid Pro"/>
            </a:rPr>
            <a:t>FGD scrubber tower or absorber is ready for flue gas entry</a:t>
          </a:r>
        </a:p>
      </dsp:txBody>
      <dsp:txXfrm>
        <a:off x="1911359" y="3811907"/>
        <a:ext cx="2277830" cy="11846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E44EA-B9F5-4213-9114-A9C71EFF37A4}">
      <dsp:nvSpPr>
        <dsp:cNvPr id="0" name=""/>
        <dsp:cNvSpPr/>
      </dsp:nvSpPr>
      <dsp:spPr>
        <a:xfrm>
          <a:off x="743358" y="23099"/>
          <a:ext cx="4491718" cy="542880"/>
        </a:xfrm>
        <a:prstGeom prst="roundRect">
          <a:avLst/>
        </a:prstGeom>
        <a:solidFill>
          <a:srgbClr val="64E1D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effectLst/>
              <a:latin typeface="Myraid Pro"/>
              <a:ea typeface="Calibri" panose="020F0502020204030204" pitchFamily="34" charset="0"/>
              <a:cs typeface="Times New Roman" panose="02020603050405020304" pitchFamily="18" charset="0"/>
            </a:rPr>
            <a:t>Any One ID Fan of respective boiler is running.</a:t>
          </a:r>
          <a:endParaRPr lang="en-IN" sz="1800" kern="1200" dirty="0">
            <a:solidFill>
              <a:schemeClr val="tx1"/>
            </a:solidFill>
            <a:latin typeface="Myraid Pro"/>
          </a:endParaRPr>
        </a:p>
      </dsp:txBody>
      <dsp:txXfrm>
        <a:off x="769859" y="49600"/>
        <a:ext cx="4438716" cy="489878"/>
      </dsp:txXfrm>
    </dsp:sp>
    <dsp:sp modelId="{0CE8D021-10C6-406B-BD6C-442CE9222708}">
      <dsp:nvSpPr>
        <dsp:cNvPr id="0" name=""/>
        <dsp:cNvSpPr/>
      </dsp:nvSpPr>
      <dsp:spPr>
        <a:xfrm>
          <a:off x="743358" y="649499"/>
          <a:ext cx="4491718" cy="542880"/>
        </a:xfrm>
        <a:prstGeom prst="roundRect">
          <a:avLst/>
        </a:prstGeom>
        <a:solidFill>
          <a:srgbClr val="64E1D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effectLst/>
              <a:latin typeface="Myraid Pro"/>
              <a:ea typeface="Calibri" panose="020F0502020204030204" pitchFamily="34" charset="0"/>
              <a:cs typeface="Times New Roman" panose="02020603050405020304" pitchFamily="18" charset="0"/>
            </a:rPr>
            <a:t>Guillotine damper at Inlet/Outlet shall be closed.</a:t>
          </a:r>
        </a:p>
      </dsp:txBody>
      <dsp:txXfrm>
        <a:off x="769859" y="676000"/>
        <a:ext cx="4438716" cy="489878"/>
      </dsp:txXfrm>
    </dsp:sp>
    <dsp:sp modelId="{29DE1D3C-B4A2-4895-9738-27033746CC8B}">
      <dsp:nvSpPr>
        <dsp:cNvPr id="0" name=""/>
        <dsp:cNvSpPr/>
      </dsp:nvSpPr>
      <dsp:spPr>
        <a:xfrm>
          <a:off x="743358" y="1275899"/>
          <a:ext cx="4491718" cy="542880"/>
        </a:xfrm>
        <a:prstGeom prst="roundRect">
          <a:avLst/>
        </a:prstGeom>
        <a:solidFill>
          <a:srgbClr val="64E1D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prstClr val="black"/>
              </a:solidFill>
              <a:effectLst/>
              <a:latin typeface="Myraid Pro"/>
              <a:ea typeface="Calibri" panose="020F0502020204030204" pitchFamily="34" charset="0"/>
              <a:cs typeface="Times New Roman" panose="02020603050405020304" pitchFamily="18" charset="0"/>
            </a:rPr>
            <a:t>Two</a:t>
          </a:r>
          <a:r>
            <a:rPr lang="en-IN" sz="1800" kern="1200" dirty="0">
              <a:solidFill>
                <a:schemeClr val="tx1"/>
              </a:solidFill>
              <a:effectLst/>
              <a:latin typeface="Myraid Pro"/>
              <a:ea typeface="Calibri" panose="020F0502020204030204" pitchFamily="34" charset="0"/>
              <a:cs typeface="Times New Roman" panose="02020603050405020304" pitchFamily="18" charset="0"/>
            </a:rPr>
            <a:t> absorber recycle pumps are working</a:t>
          </a:r>
          <a:r>
            <a:rPr lang="en-IN" sz="18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dsp:txBody>
      <dsp:txXfrm>
        <a:off x="769859" y="1302400"/>
        <a:ext cx="4438716" cy="489878"/>
      </dsp:txXfrm>
    </dsp:sp>
    <dsp:sp modelId="{70B272A7-4CD1-4735-A426-5C8D03D5EC8E}">
      <dsp:nvSpPr>
        <dsp:cNvPr id="0" name=""/>
        <dsp:cNvSpPr/>
      </dsp:nvSpPr>
      <dsp:spPr>
        <a:xfrm>
          <a:off x="743358" y="1902299"/>
          <a:ext cx="4491718" cy="542880"/>
        </a:xfrm>
        <a:prstGeom prst="roundRect">
          <a:avLst/>
        </a:prstGeom>
        <a:solidFill>
          <a:srgbClr val="64E1D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effectLst/>
              <a:latin typeface="Myraid Pro"/>
              <a:ea typeface="Calibri" panose="020F0502020204030204" pitchFamily="34" charset="0"/>
              <a:cs typeface="Times New Roman" panose="02020603050405020304" pitchFamily="18" charset="0"/>
            </a:rPr>
            <a:t>Emergency water storage tank liquid level above HIGH.</a:t>
          </a:r>
        </a:p>
      </dsp:txBody>
      <dsp:txXfrm>
        <a:off x="769859" y="1928800"/>
        <a:ext cx="4438716" cy="489878"/>
      </dsp:txXfrm>
    </dsp:sp>
    <dsp:sp modelId="{5B81F2EE-DD45-4598-B226-AC7F30570BA0}">
      <dsp:nvSpPr>
        <dsp:cNvPr id="0" name=""/>
        <dsp:cNvSpPr/>
      </dsp:nvSpPr>
      <dsp:spPr>
        <a:xfrm>
          <a:off x="743358" y="2528699"/>
          <a:ext cx="4491718" cy="542880"/>
        </a:xfrm>
        <a:prstGeom prst="roundRect">
          <a:avLst/>
        </a:prstGeom>
        <a:solidFill>
          <a:srgbClr val="64E1D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effectLst/>
              <a:latin typeface="Myraid Pro"/>
              <a:ea typeface="Calibri" panose="020F0502020204030204" pitchFamily="34" charset="0"/>
              <a:cs typeface="Times New Roman" panose="02020603050405020304" pitchFamily="18" charset="0"/>
            </a:rPr>
            <a:t>Mist eliminator wash water pump running.</a:t>
          </a:r>
        </a:p>
      </dsp:txBody>
      <dsp:txXfrm>
        <a:off x="769859" y="2555200"/>
        <a:ext cx="4438716" cy="489878"/>
      </dsp:txXfrm>
    </dsp:sp>
    <dsp:sp modelId="{FCE5C26F-63F4-4544-9096-2F7F65EB2A00}">
      <dsp:nvSpPr>
        <dsp:cNvPr id="0" name=""/>
        <dsp:cNvSpPr/>
      </dsp:nvSpPr>
      <dsp:spPr>
        <a:xfrm>
          <a:off x="743358" y="3155099"/>
          <a:ext cx="4491718" cy="542880"/>
        </a:xfrm>
        <a:prstGeom prst="roundRect">
          <a:avLst/>
        </a:prstGeom>
        <a:solidFill>
          <a:srgbClr val="64E1D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effectLst/>
              <a:latin typeface="Myraid Pro"/>
              <a:ea typeface="Calibri" panose="020F0502020204030204" pitchFamily="34" charset="0"/>
              <a:cs typeface="Times New Roman" panose="02020603050405020304" pitchFamily="18" charset="0"/>
            </a:rPr>
            <a:t>Mist Eliminator water wash cycle in auto-cycle in Auto.</a:t>
          </a:r>
        </a:p>
      </dsp:txBody>
      <dsp:txXfrm>
        <a:off x="769859" y="3181600"/>
        <a:ext cx="4438716" cy="489878"/>
      </dsp:txXfrm>
    </dsp:sp>
    <dsp:sp modelId="{58124DD8-9F33-41B1-8D93-D77D44BA3044}">
      <dsp:nvSpPr>
        <dsp:cNvPr id="0" name=""/>
        <dsp:cNvSpPr/>
      </dsp:nvSpPr>
      <dsp:spPr>
        <a:xfrm>
          <a:off x="743358" y="3781499"/>
          <a:ext cx="4491718" cy="542880"/>
        </a:xfrm>
        <a:prstGeom prst="roundRect">
          <a:avLst/>
        </a:prstGeom>
        <a:solidFill>
          <a:srgbClr val="64E1D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effectLst/>
              <a:latin typeface="Myraid Pro"/>
              <a:ea typeface="Calibri" panose="020F0502020204030204" pitchFamily="34" charset="0"/>
              <a:cs typeface="Times New Roman" panose="02020603050405020304" pitchFamily="18" charset="0"/>
            </a:rPr>
            <a:t>Bypass Damper is open and Open feedback available.</a:t>
          </a:r>
        </a:p>
      </dsp:txBody>
      <dsp:txXfrm>
        <a:off x="769859" y="3808000"/>
        <a:ext cx="4438716" cy="4898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1E2C3-966B-4166-A6F3-6588D9222F39}" type="datetimeFigureOut">
              <a:rPr lang="en-US" smtClean="0"/>
              <a:t>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24711-AD50-43A9-A690-465C4F1F716F}" type="slidenum">
              <a:rPr lang="en-US" smtClean="0"/>
              <a:t>‹#›</a:t>
            </a:fld>
            <a:endParaRPr lang="en-US" dirty="0"/>
          </a:p>
        </p:txBody>
      </p:sp>
    </p:spTree>
    <p:extLst>
      <p:ext uri="{BB962C8B-B14F-4D97-AF65-F5344CB8AC3E}">
        <p14:creationId xmlns:p14="http://schemas.microsoft.com/office/powerpoint/2010/main" val="3741742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moef.gov.i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laticon.com/free-icon/smart-grid_2434064" TargetMode="External"/><Relationship Id="rId7" Type="http://schemas.openxmlformats.org/officeDocument/2006/relationships/hyperlink" Target="https://www.flaticon.com/free-icon/cctv_4300911"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flaticon.com/free-icon/power-plant_4327458" TargetMode="External"/><Relationship Id="rId5" Type="http://schemas.openxmlformats.org/officeDocument/2006/relationships/hyperlink" Target="https://www.flaticon.com/free-icon/emission-control_6178074" TargetMode="External"/><Relationship Id="rId4" Type="http://schemas.openxmlformats.org/officeDocument/2006/relationships/hyperlink" Target="https://www.flaticon.com/free-icon/engineering_8070438"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reepik.com/free-photo/wide-angle-shot-white-smoke-coming-out-nuclear-plants_10292698.htm#query=Nuclear%20Plant&amp;position=0&amp;from_view=search&amp;track=sph"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flaticon.com/free-icon/brain_2959056"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reepik.com/free-photo/modern-factory-industrial-zone-blue-sky_8857892.htm#query=gas&amp;from_query=Flue%20Gas&amp;position=32&amp;from_view=search&amp;track=sph"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Screen Type: </a:t>
            </a:r>
            <a:r>
              <a:rPr lang="en-US" dirty="0"/>
              <a:t>Interactive   </a:t>
            </a:r>
          </a:p>
          <a:p>
            <a:endParaRPr lang="en-IN" altLang="en-US" b="1" dirty="0">
              <a:latin typeface="Helvetica Neue"/>
            </a:endParaRPr>
          </a:p>
          <a:p>
            <a:r>
              <a:rPr lang="en-IN" altLang="en-US" b="1" dirty="0">
                <a:latin typeface="Helvetica Neue"/>
              </a:rPr>
              <a:t>Audio: </a:t>
            </a:r>
            <a:r>
              <a:rPr lang="en-US" sz="1200" dirty="0">
                <a:solidFill>
                  <a:schemeClr val="dk1"/>
                </a:solidFill>
                <a:latin typeface="Calibri"/>
                <a:cs typeface="Calibri"/>
                <a:sym typeface="Calibri"/>
              </a:rPr>
              <a:t>Welcome to the Module 6 - </a:t>
            </a:r>
            <a:r>
              <a:rPr lang="en-US" altLang="en-US" sz="1200" kern="1200" dirty="0">
                <a:solidFill>
                  <a:schemeClr val="dk1"/>
                </a:solidFill>
                <a:latin typeface="Calibri"/>
                <a:ea typeface="+mn-ea"/>
                <a:cs typeface="Calibri"/>
              </a:rPr>
              <a:t>Wet Limestone FGD-Controls</a:t>
            </a:r>
            <a:r>
              <a:rPr lang="en-IN" altLang="en-US" dirty="0"/>
              <a:t>.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the module details and the image.  </a:t>
            </a:r>
            <a:br>
              <a:rPr lang="en-US" dirty="0"/>
            </a:br>
            <a:r>
              <a:rPr lang="en-IN" altLang="en-US" dirty="0">
                <a:latin typeface="Helvetica Neue"/>
              </a:rPr>
              <a:t>Module will start when the learner clicks the Start button.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https://elements.envato.com/steaming-power-station-at-night-PNX6YDG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Background image used globally: https://www.shutterstock.com/image-vector/abstract-image-nuclear-power-plant-vector-575093161 </a:t>
            </a:r>
          </a:p>
          <a:p>
            <a:pPr>
              <a:spcBef>
                <a:spcPct val="0"/>
              </a:spcBef>
            </a:pPr>
            <a:endParaRPr lang="en-IN" altLang="en-US" dirty="0">
              <a:latin typeface="Helvetica Neue"/>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1</a:t>
            </a:fld>
            <a:endParaRPr lang="en-US" dirty="0"/>
          </a:p>
        </p:txBody>
      </p:sp>
    </p:spTree>
    <p:extLst>
      <p:ext uri="{BB962C8B-B14F-4D97-AF65-F5344CB8AC3E}">
        <p14:creationId xmlns:p14="http://schemas.microsoft.com/office/powerpoint/2010/main" val="282852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Click and Reveal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a:defRPr/>
            </a:pPr>
            <a:r>
              <a:rPr lang="en-US" dirty="0"/>
              <a:t>CEMS is very critical system and it comprises of multiple analyzers for various parameters such as SO2, NO, NO2, CO, CO2, O2, moisture, pressure, flow, temperature of flue gas monitoring in compliance to </a:t>
            </a:r>
            <a:r>
              <a:rPr lang="en-US" dirty="0" err="1"/>
              <a:t>MoEF</a:t>
            </a:r>
            <a:r>
              <a:rPr lang="en-US" sz="1000" dirty="0"/>
              <a:t> (</a:t>
            </a:r>
            <a:r>
              <a:rPr lang="en-US" sz="1000" dirty="0">
                <a:hlinkClick r:id="rId3">
                  <a:extLst>
                    <a:ext uri="{A12FA001-AC4F-418D-AE19-62706E023703}">
                      <ahyp:hlinkClr xmlns:ahyp="http://schemas.microsoft.com/office/drawing/2018/hyperlinkcolor" val="tx"/>
                    </a:ext>
                  </a:extLst>
                </a:hlinkClick>
              </a:rPr>
              <a:t>Ministry of Environment, Forest and Climate Change)</a:t>
            </a:r>
            <a:r>
              <a:rPr lang="en-US" dirty="0"/>
              <a:t> and pollution board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used for real time air emission monitoring by Pollution control boards.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yriad Pro" panose="020B0503030403020204"/>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b="0"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As the learner clicks the boxes on right, show the details with audio. Once the audio ends highlight the close button.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 </a:t>
            </a:r>
            <a:endParaRPr lang="en-IN" altLang="en-US"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dirty="0">
              <a:latin typeface="Helvetica Neue"/>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10</a:t>
            </a:fld>
            <a:endParaRPr lang="en-US" dirty="0"/>
          </a:p>
        </p:txBody>
      </p:sp>
    </p:spTree>
    <p:extLst>
      <p:ext uri="{BB962C8B-B14F-4D97-AF65-F5344CB8AC3E}">
        <p14:creationId xmlns:p14="http://schemas.microsoft.com/office/powerpoint/2010/main" val="1698538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dirty="0">
                <a:latin typeface="Myraid Pro"/>
              </a:rPr>
              <a:t>Screen type – </a:t>
            </a:r>
            <a:r>
              <a:rPr lang="en-GB" sz="1000" b="0" dirty="0">
                <a:latin typeface="Myraid Pro"/>
              </a:rPr>
              <a:t>Video / Animation </a:t>
            </a:r>
          </a:p>
          <a:p>
            <a:pPr marL="0" indent="0">
              <a:spcBef>
                <a:spcPct val="0"/>
              </a:spcBef>
              <a:buFont typeface="Wingdings" panose="05000000000000000000" pitchFamily="2" charset="2"/>
              <a:buNone/>
            </a:pPr>
            <a:endParaRPr lang="en-IN" sz="1000" b="1" dirty="0">
              <a:latin typeface="Myraid Pro"/>
            </a:endParaRPr>
          </a:p>
          <a:p>
            <a:pPr marL="0" indent="0">
              <a:spcBef>
                <a:spcPct val="0"/>
              </a:spcBef>
              <a:buFont typeface="Wingdings" panose="05000000000000000000" pitchFamily="2" charset="2"/>
              <a:buNone/>
            </a:pPr>
            <a:r>
              <a:rPr lang="en-IN" sz="1000" b="1" dirty="0">
                <a:latin typeface="Myraid Pro"/>
              </a:rPr>
              <a:t>Audio: </a:t>
            </a:r>
            <a:endParaRPr lang="en-US" sz="1000" b="0" kern="1200" dirty="0">
              <a:solidFill>
                <a:schemeClr val="tx1"/>
              </a:solidFill>
              <a:latin typeface="Myraid Pro"/>
              <a:ea typeface="+mn-ea"/>
              <a:cs typeface="+mn-cs"/>
            </a:endParaRPr>
          </a:p>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IN" sz="1000" b="0" kern="1200" dirty="0">
                <a:solidFill>
                  <a:schemeClr val="tx1"/>
                </a:solidFill>
                <a:latin typeface="Myraid Pro"/>
                <a:ea typeface="+mn-ea"/>
                <a:cs typeface="+mn-cs"/>
              </a:rPr>
              <a:t>&lt;Ax1&gt; </a:t>
            </a:r>
            <a:r>
              <a:rPr lang="en-US" sz="1800" dirty="0">
                <a:solidFill>
                  <a:srgbClr val="E52138"/>
                </a:solidFill>
                <a:latin typeface="Segoe UI" panose="020B0502040204020203" pitchFamily="34" charset="0"/>
              </a:rPr>
              <a:t>Critical equipment and process control is enhanced with triple redundant parameter monitoring for all trip events.</a:t>
            </a:r>
            <a:endParaRPr lang="en-IN" sz="1000" b="0" dirty="0">
              <a:latin typeface="Myraid Pro"/>
              <a:ea typeface="+mn-ea"/>
              <a:cs typeface="+mn-cs"/>
            </a:endParaRPr>
          </a:p>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US" sz="1800" dirty="0">
                <a:solidFill>
                  <a:srgbClr val="E52138"/>
                </a:solidFill>
                <a:latin typeface="Segoe UI" panose="020B0502040204020203" pitchFamily="34" charset="0"/>
              </a:rPr>
              <a:t>Complete plant operation and control parameters (the parameters used for automatic control and operation)is ensured through redundant instrument for better reliability &amp; safety of FGD plant.</a:t>
            </a:r>
          </a:p>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IN" sz="1000" b="0" dirty="0">
                <a:latin typeface="Myraid Pro"/>
                <a:ea typeface="+mn-ea"/>
                <a:cs typeface="+mn-cs"/>
              </a:rPr>
              <a:t>All control measurements are Dual redundant. </a:t>
            </a:r>
          </a:p>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IN" sz="1000" b="0" dirty="0">
                <a:latin typeface="Myraid Pro"/>
                <a:ea typeface="+mn-ea"/>
                <a:cs typeface="+mn-cs"/>
              </a:rPr>
              <a:t>High-tension drives (powered at 0.6 kV or higher) are equipped with a vibration monitoring system to ensure man, machine and process safety.</a:t>
            </a:r>
          </a:p>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IN" sz="1000" b="0" dirty="0">
                <a:latin typeface="Myraid Pro"/>
                <a:ea typeface="+mn-ea"/>
                <a:cs typeface="+mn-cs"/>
              </a:rPr>
              <a:t>The complete FGD plant is designed with surveillance for both operational and non-operational areas and access control checks to regulate the plant's unauthorized entry and unauthorized operation.</a:t>
            </a:r>
          </a:p>
          <a:p>
            <a:pPr marL="0" indent="0">
              <a:spcBef>
                <a:spcPct val="0"/>
              </a:spcBef>
              <a:buFont typeface="Arial" panose="020B0604020202020204" pitchFamily="34" charset="0"/>
              <a:buNone/>
            </a:pPr>
            <a:endParaRPr lang="en-IN" sz="1000" b="1" kern="1200" dirty="0">
              <a:solidFill>
                <a:schemeClr val="tx1"/>
              </a:solidFill>
              <a:latin typeface="Myraid Pro"/>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000" b="1" kern="1200" dirty="0">
                <a:solidFill>
                  <a:schemeClr val="tx1"/>
                </a:solidFill>
                <a:latin typeface="Myraid Pro"/>
                <a:ea typeface="+mn-ea"/>
                <a:cs typeface="+mn-cs"/>
              </a:rPr>
              <a:t>Note to developer:</a:t>
            </a:r>
            <a:r>
              <a:rPr lang="en-IN" sz="1000" b="0" kern="1200" dirty="0">
                <a:solidFill>
                  <a:schemeClr val="tx1"/>
                </a:solidFill>
                <a:latin typeface="Myraid Pro"/>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IN" sz="1000" b="0" kern="1200" dirty="0">
                <a:solidFill>
                  <a:schemeClr val="tx1"/>
                </a:solidFill>
                <a:latin typeface="Myraid Pro"/>
                <a:ea typeface="+mn-ea"/>
                <a:cs typeface="+mn-cs"/>
              </a:rPr>
              <a:t>Show each pointer in sync with audio.</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sz="1000" dirty="0">
                <a:latin typeface="Myraid Pro"/>
                <a:hlinkClick r:id="rId3"/>
              </a:rPr>
              <a:t>Smart grid - Free industry icons (flaticon.com)</a:t>
            </a:r>
            <a:endParaRPr lang="en-IN" sz="1000" dirty="0">
              <a:latin typeface="Myraid Pro"/>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sz="1000" dirty="0">
                <a:latin typeface="Myraid Pro"/>
                <a:hlinkClick r:id="rId4"/>
              </a:rPr>
              <a:t>Engineering - Free education icons (flaticon.com)</a:t>
            </a:r>
            <a:endParaRPr lang="en-IN" sz="1000" dirty="0">
              <a:latin typeface="Myraid Pro"/>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sz="1000" dirty="0">
                <a:latin typeface="Myraid Pro"/>
                <a:hlinkClick r:id="rId5"/>
              </a:rPr>
              <a:t>Emission control - Free ecology and environment icons (flaticon.com)</a:t>
            </a:r>
            <a:endParaRPr lang="en-IN" sz="1000" dirty="0">
              <a:latin typeface="Myraid Pro"/>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sz="1000" dirty="0">
                <a:latin typeface="Myraid Pro"/>
                <a:hlinkClick r:id="rId6"/>
              </a:rPr>
              <a:t>Power plant - Free industry icons (flaticon.com)</a:t>
            </a:r>
            <a:endParaRPr lang="en-IN" sz="1000" dirty="0">
              <a:latin typeface="Myraid Pro"/>
            </a:endParaRP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sz="1000" dirty="0">
                <a:latin typeface="Myraid Pro"/>
                <a:hlinkClick r:id="rId7"/>
              </a:rPr>
              <a:t>Cctv - Free technology icons (flaticon.com)</a:t>
            </a:r>
            <a:endParaRPr lang="en-IN" sz="1000" b="0" kern="1200" dirty="0">
              <a:solidFill>
                <a:schemeClr val="tx1"/>
              </a:solidFill>
              <a:latin typeface="Myraid Pro"/>
              <a:ea typeface="+mn-ea"/>
              <a:cs typeface="+mn-cs"/>
            </a:endParaRPr>
          </a:p>
          <a:p>
            <a:pPr marL="0" indent="0">
              <a:buFont typeface="Arial" panose="020B0604020202020204" pitchFamily="34" charset="0"/>
              <a:buNone/>
            </a:pPr>
            <a:r>
              <a:rPr lang="en-US" sz="1000" dirty="0">
                <a:latin typeface="Myraid Pro"/>
              </a:rPr>
              <a:t> </a:t>
            </a:r>
          </a:p>
        </p:txBody>
      </p:sp>
      <p:sp>
        <p:nvSpPr>
          <p:cNvPr id="4" name="Slide Number Placeholder 3"/>
          <p:cNvSpPr>
            <a:spLocks noGrp="1"/>
          </p:cNvSpPr>
          <p:nvPr>
            <p:ph type="sldNum" sz="quarter" idx="5"/>
          </p:nvPr>
        </p:nvSpPr>
        <p:spPr/>
        <p:txBody>
          <a:bodyPr/>
          <a:lstStyle/>
          <a:p>
            <a:fld id="{66324711-AD50-43A9-A690-465C4F1F716F}" type="slidenum">
              <a:rPr lang="en-US" smtClean="0"/>
              <a:t>11</a:t>
            </a:fld>
            <a:endParaRPr lang="en-US" dirty="0"/>
          </a:p>
        </p:txBody>
      </p:sp>
    </p:spTree>
    <p:extLst>
      <p:ext uri="{BB962C8B-B14F-4D97-AF65-F5344CB8AC3E}">
        <p14:creationId xmlns:p14="http://schemas.microsoft.com/office/powerpoint/2010/main" val="2181476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Screen Type: </a:t>
            </a:r>
            <a:r>
              <a:rPr lang="en-US" dirty="0"/>
              <a:t>Interactive   </a:t>
            </a:r>
          </a:p>
          <a:p>
            <a:endParaRPr lang="en-IN" altLang="en-US" b="1"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1" dirty="0">
                <a:latin typeface="Helvetica Neue"/>
              </a:rPr>
              <a:t>Audio: </a:t>
            </a:r>
            <a:r>
              <a:rPr lang="en-US" sz="1200" kern="1200" dirty="0">
                <a:solidFill>
                  <a:schemeClr val="tx1"/>
                </a:solidFill>
                <a:effectLst/>
                <a:latin typeface="+mn-lt"/>
                <a:ea typeface="+mn-ea"/>
                <a:cs typeface="+mn-cs"/>
              </a:rPr>
              <a:t>Choose</a:t>
            </a:r>
            <a:r>
              <a:rPr lang="en-US" sz="1200" kern="1200" baseline="0" dirty="0">
                <a:solidFill>
                  <a:schemeClr val="tx1"/>
                </a:solidFill>
                <a:effectLst/>
                <a:latin typeface="+mn-lt"/>
                <a:ea typeface="+mn-ea"/>
                <a:cs typeface="+mn-cs"/>
              </a:rPr>
              <a:t> a topic to continue.</a:t>
            </a:r>
            <a:r>
              <a:rPr lang="en-IN" sz="1200" dirty="0">
                <a:solidFill>
                  <a:schemeClr val="dk1"/>
                </a:solidFill>
                <a:latin typeface="Calibri"/>
                <a:cs typeface="Calibri"/>
                <a:sym typeface="Calibri"/>
              </a:rPr>
              <a:t>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r>
              <a:rPr lang="en-US" sz="1200" b="0" kern="1200" dirty="0">
                <a:solidFill>
                  <a:schemeClr val="tx1"/>
                </a:solidFill>
                <a:effectLst/>
                <a:latin typeface="+mn-lt"/>
                <a:ea typeface="+mn-ea"/>
                <a:cs typeface="+mn-cs"/>
              </a:rPr>
              <a:t>This is an interactive menu. User </a:t>
            </a:r>
            <a:r>
              <a:rPr lang="en-US" sz="1200" b="0" kern="1200" baseline="0" dirty="0">
                <a:solidFill>
                  <a:schemeClr val="tx1"/>
                </a:solidFill>
                <a:effectLst/>
                <a:latin typeface="+mn-lt"/>
                <a:ea typeface="+mn-ea"/>
                <a:cs typeface="+mn-cs"/>
              </a:rPr>
              <a:t>can select any topic from here.</a:t>
            </a:r>
          </a:p>
          <a:p>
            <a:pPr>
              <a:spcBef>
                <a:spcPct val="0"/>
              </a:spcBef>
            </a:pPr>
            <a:endParaRPr lang="en-IN" altLang="en-US" dirty="0">
              <a:latin typeface="Helvetica Neue"/>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12</a:t>
            </a:fld>
            <a:endParaRPr lang="en-US" dirty="0"/>
          </a:p>
        </p:txBody>
      </p:sp>
    </p:spTree>
    <p:extLst>
      <p:ext uri="{BB962C8B-B14F-4D97-AF65-F5344CB8AC3E}">
        <p14:creationId xmlns:p14="http://schemas.microsoft.com/office/powerpoint/2010/main" val="2435200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Screen type: </a:t>
            </a:r>
            <a:r>
              <a:rPr lang="en-IN" b="0" dirty="0"/>
              <a:t>Animation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Audio: </a:t>
            </a:r>
            <a:r>
              <a:rPr lang="en-IN"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Now, let’s </a:t>
            </a:r>
            <a:r>
              <a:rPr lang="en-US"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move to the next to </a:t>
            </a:r>
            <a:r>
              <a:rPr lang="en-IN"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Typical System Configuration</a:t>
            </a:r>
            <a:r>
              <a:rPr lang="en-GB"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 </a:t>
            </a:r>
            <a:r>
              <a:rPr lang="da-DK"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r>
              <a:rPr lang="en-IN" sz="1200" b="0" kern="1200" dirty="0">
                <a:solidFill>
                  <a:schemeClr val="tx1"/>
                </a:solidFill>
                <a:latin typeface="Helvetica Neue" pitchFamily="2"/>
                <a:ea typeface="+mn-ea"/>
                <a:cs typeface="+mn-cs"/>
              </a:rPr>
              <a:t>On clicking the second topic, brings the user to this section.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mascot, image and OST with audio.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13</a:t>
            </a:fld>
            <a:endParaRPr lang="en-US" dirty="0"/>
          </a:p>
        </p:txBody>
      </p:sp>
    </p:spTree>
    <p:extLst>
      <p:ext uri="{BB962C8B-B14F-4D97-AF65-F5344CB8AC3E}">
        <p14:creationId xmlns:p14="http://schemas.microsoft.com/office/powerpoint/2010/main" val="289891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Video / Animation </a:t>
            </a:r>
          </a:p>
          <a:p>
            <a:r>
              <a:rPr lang="en-IN" b="1" dirty="0"/>
              <a:t>Audio: </a:t>
            </a:r>
          </a:p>
          <a:p>
            <a:r>
              <a:rPr lang="en-IN" b="0" dirty="0"/>
              <a:t>&lt;Ax1&gt; </a:t>
            </a:r>
            <a:r>
              <a:rPr lang="en-US" b="0" dirty="0"/>
              <a:t>This is the basic architecture of FGD control system. </a:t>
            </a:r>
            <a:endParaRPr lang="en-US" dirty="0"/>
          </a:p>
          <a:p>
            <a:r>
              <a:rPr lang="en-US" dirty="0"/>
              <a:t>&lt;Ax2&gt; Let us look at each level of architecture and its significance.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&lt;Ax3&gt; </a:t>
            </a:r>
            <a:r>
              <a:rPr lang="en-US" dirty="0">
                <a:solidFill>
                  <a:schemeClr val="tx1"/>
                </a:solidFill>
              </a:rPr>
              <a:t>Select the different levels to know more.</a:t>
            </a:r>
            <a:endParaRPr lang="en-IN" dirty="0">
              <a:solidFill>
                <a:schemeClr val="tx1"/>
              </a:solidFill>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mascot and OST with Ax1.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image with Ax2.</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0" kern="1200" dirty="0">
              <a:solidFill>
                <a:schemeClr val="tx1"/>
              </a:solidFill>
              <a:latin typeface="Helvetica Neue" pitchFamily="2"/>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0" kern="1200" dirty="0">
              <a:solidFill>
                <a:schemeClr val="tx1"/>
              </a:solidFill>
              <a:latin typeface="Helvetica Neue" pitchFamily="2"/>
              <a:ea typeface="+mn-ea"/>
              <a:cs typeface="+mn-cs"/>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14</a:t>
            </a:fld>
            <a:endParaRPr lang="en-US" dirty="0"/>
          </a:p>
        </p:txBody>
      </p:sp>
    </p:spTree>
    <p:extLst>
      <p:ext uri="{BB962C8B-B14F-4D97-AF65-F5344CB8AC3E}">
        <p14:creationId xmlns:p14="http://schemas.microsoft.com/office/powerpoint/2010/main" val="2668503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Video / Animation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r>
              <a:rPr lang="en-IN" b="1" dirty="0"/>
              <a:t>Audio: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&lt;IAX&gt; Select the zoom icon to know more.</a:t>
            </a:r>
            <a:endParaRPr lang="en-IN" dirty="0">
              <a:solidFill>
                <a:schemeClr val="tx1"/>
              </a:solidFill>
            </a:endParaRPr>
          </a:p>
          <a:p>
            <a:r>
              <a:rPr lang="en-IN" b="0" dirty="0"/>
              <a:t>&lt;Ax1&gt; </a:t>
            </a:r>
            <a:r>
              <a:rPr lang="en-IN" sz="1200" b="0" dirty="0">
                <a:latin typeface="Myraid Pro"/>
              </a:rPr>
              <a:t>Level 0 (Heart of the control system),  comprising field instruments, transducers, sensors and transmitters. The major monitoring in the FGD plant is pH, Density, SO2, analysers, flow, pressure, temperature, and level transmitters as major process parameters.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image with level 0 with audio.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The zoom icon will make it easy for the learner.</a:t>
            </a:r>
          </a:p>
        </p:txBody>
      </p:sp>
      <p:sp>
        <p:nvSpPr>
          <p:cNvPr id="4" name="Slide Number Placeholder 3"/>
          <p:cNvSpPr>
            <a:spLocks noGrp="1"/>
          </p:cNvSpPr>
          <p:nvPr>
            <p:ph type="sldNum" sz="quarter" idx="5"/>
          </p:nvPr>
        </p:nvSpPr>
        <p:spPr/>
        <p:txBody>
          <a:bodyPr/>
          <a:lstStyle/>
          <a:p>
            <a:fld id="{66324711-AD50-43A9-A690-465C4F1F716F}" type="slidenum">
              <a:rPr lang="en-US" smtClean="0"/>
              <a:t>15</a:t>
            </a:fld>
            <a:endParaRPr lang="en-US" dirty="0"/>
          </a:p>
        </p:txBody>
      </p:sp>
    </p:spTree>
    <p:extLst>
      <p:ext uri="{BB962C8B-B14F-4D97-AF65-F5344CB8AC3E}">
        <p14:creationId xmlns:p14="http://schemas.microsoft.com/office/powerpoint/2010/main" val="3049707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Video / Animation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r>
              <a:rPr lang="en-IN" b="1" dirty="0"/>
              <a:t>Audio: </a:t>
            </a:r>
          </a:p>
          <a:p>
            <a:endParaRPr lang="en-IN" b="0" dirty="0"/>
          </a:p>
          <a:p>
            <a:endParaRPr lang="en-IN" b="0" dirty="0"/>
          </a:p>
          <a:p>
            <a:r>
              <a:rPr lang="en-IN" b="0" dirty="0"/>
              <a:t>Level 1 or the  Input/output modules – This is the part of the control system that connects the field instrument to the controller/processor of the control system. Along with these modules, marshalling or termination cabinets play a major role in the cabling of the FGD system.</a:t>
            </a:r>
          </a:p>
          <a:p>
            <a:endParaRPr lang="en-IN"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image with level 1 with audio.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The zoom icon will make it easy for the learner.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0" kern="1200" dirty="0">
              <a:solidFill>
                <a:schemeClr val="tx1"/>
              </a:solidFill>
              <a:latin typeface="Helvetica Neue" pitchFamily="2"/>
              <a:ea typeface="+mn-ea"/>
              <a:cs typeface="+mn-cs"/>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16</a:t>
            </a:fld>
            <a:endParaRPr lang="en-US" dirty="0"/>
          </a:p>
        </p:txBody>
      </p:sp>
    </p:spTree>
    <p:extLst>
      <p:ext uri="{BB962C8B-B14F-4D97-AF65-F5344CB8AC3E}">
        <p14:creationId xmlns:p14="http://schemas.microsoft.com/office/powerpoint/2010/main" val="2999296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Video / Animation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r>
              <a:rPr lang="en-IN" b="1" dirty="0"/>
              <a:t>Audio: </a:t>
            </a:r>
          </a:p>
          <a:p>
            <a:endParaRPr lang="en-IN" b="0" dirty="0"/>
          </a:p>
          <a:p>
            <a:pPr>
              <a:lnSpc>
                <a:spcPct val="90000"/>
              </a:lnSpc>
            </a:pPr>
            <a:r>
              <a:rPr lang="en-IN" sz="1200" dirty="0">
                <a:solidFill>
                  <a:schemeClr val="dk1"/>
                </a:solidFill>
                <a:latin typeface="Myraid Pro"/>
              </a:rPr>
              <a:t>Level 2 Controller/processor of the control system is the control system's brain. Entire computing, analysis and logic are programmed into this processor/controller, which automates the entire FGD plant. Essentially, the logic in controllers is to interpret the information relayed by the transmitter/field instrument to monitor &amp; act on the required plant/equipment/process operation.</a:t>
            </a:r>
          </a:p>
          <a:p>
            <a:endParaRPr lang="en-IN"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image with level 2 with audio.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The zoom icon will make it easy for the learner.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0" kern="1200" dirty="0">
              <a:solidFill>
                <a:schemeClr val="tx1"/>
              </a:solidFill>
              <a:latin typeface="Helvetica Neue" pitchFamily="2"/>
              <a:ea typeface="+mn-ea"/>
              <a:cs typeface="+mn-cs"/>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17</a:t>
            </a:fld>
            <a:endParaRPr lang="en-US" dirty="0"/>
          </a:p>
        </p:txBody>
      </p:sp>
    </p:spTree>
    <p:extLst>
      <p:ext uri="{BB962C8B-B14F-4D97-AF65-F5344CB8AC3E}">
        <p14:creationId xmlns:p14="http://schemas.microsoft.com/office/powerpoint/2010/main" val="4121087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Video / Animation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r>
              <a:rPr lang="en-IN" b="1" dirty="0"/>
              <a:t>Audio: </a:t>
            </a:r>
          </a:p>
          <a:p>
            <a:endParaRPr lang="en-IN" b="0" dirty="0"/>
          </a:p>
          <a:p>
            <a:r>
              <a:rPr lang="en-IN" b="0" dirty="0"/>
              <a:t>Level 3 This layer is also known as the user interface level, where HMI (Human machine interface) is used for the operation and monitoring of the plant by an operator.</a:t>
            </a:r>
          </a:p>
          <a:p>
            <a:endParaRPr lang="en-IN"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image with level 3 with audio.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The zoom icon will make it easy for the learner.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0" kern="1200" dirty="0">
              <a:solidFill>
                <a:schemeClr val="tx1"/>
              </a:solidFill>
              <a:latin typeface="Helvetica Neue" pitchFamily="2"/>
              <a:ea typeface="+mn-ea"/>
              <a:cs typeface="+mn-cs"/>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18</a:t>
            </a:fld>
            <a:endParaRPr lang="en-US" dirty="0"/>
          </a:p>
        </p:txBody>
      </p:sp>
    </p:spTree>
    <p:extLst>
      <p:ext uri="{BB962C8B-B14F-4D97-AF65-F5344CB8AC3E}">
        <p14:creationId xmlns:p14="http://schemas.microsoft.com/office/powerpoint/2010/main" val="295028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two attempts.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Black. </a:t>
                </a:r>
              </a:p>
              <a:p>
                <a:pPr>
                  <a:spcBef>
                    <a:spcPts val="0"/>
                  </a:spcBef>
                  <a:defRPr/>
                </a:pPr>
                <a:r>
                  <a:rPr lang="en-IN" b="1" dirty="0"/>
                  <a:t>Feedback: </a:t>
                </a:r>
                <a:endParaRPr lang="en-IN" dirty="0"/>
              </a:p>
              <a:p>
                <a:pPr>
                  <a:spcBef>
                    <a:spcPts val="0"/>
                  </a:spcBef>
                  <a:defRPr/>
                </a:pPr>
                <a:r>
                  <a:rPr lang="en-IN" b="1" dirty="0"/>
                  <a:t>Correct feedback:</a:t>
                </a:r>
              </a:p>
              <a:p>
                <a:r>
                  <a:rPr lang="en-US" dirty="0"/>
                  <a:t>That’s Correct! Level </a:t>
                </a:r>
                <a:r>
                  <a:rPr lang="en-US" sz="1200" kern="1200" dirty="0">
                    <a:solidFill>
                      <a:schemeClr val="tx1"/>
                    </a:solidFill>
                    <a:latin typeface="+mn-lt"/>
                    <a:ea typeface="+mn-ea"/>
                    <a:cs typeface="+mn-cs"/>
                  </a:rPr>
                  <a:t>3 </a:t>
                </a:r>
                <a:r>
                  <a:rPr lang="en-GB" sz="1200" kern="1200" dirty="0">
                    <a:solidFill>
                      <a:schemeClr val="tx1"/>
                    </a:solidFill>
                    <a:latin typeface="+mn-lt"/>
                    <a:ea typeface="+mn-ea"/>
                    <a:cs typeface="+mn-cs"/>
                  </a:rPr>
                  <a:t>is known as </a:t>
                </a:r>
                <a:r>
                  <a:rPr lang="en-US" sz="1200" kern="1200" dirty="0">
                    <a:solidFill>
                      <a:schemeClr val="tx1"/>
                    </a:solidFill>
                    <a:latin typeface="+mn-lt"/>
                    <a:ea typeface="+mn-ea"/>
                    <a:cs typeface="+mn-cs"/>
                  </a:rPr>
                  <a:t>user interface level.</a:t>
                </a:r>
              </a:p>
              <a:p>
                <a:r>
                  <a:rPr lang="en-IN" b="1" dirty="0"/>
                  <a:t>Incorrect feedback:</a:t>
                </a:r>
                <a:endParaRPr lang="en-US" sz="1200" b="1" dirty="0">
                  <a:latin typeface="Myriad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Incorrect! Level </a:t>
                </a:r>
                <a:r>
                  <a:rPr lang="en-US" sz="1200" kern="1200" dirty="0">
                    <a:solidFill>
                      <a:schemeClr val="tx1"/>
                    </a:solidFill>
                    <a:latin typeface="+mn-lt"/>
                    <a:ea typeface="+mn-ea"/>
                    <a:cs typeface="+mn-cs"/>
                  </a:rPr>
                  <a:t>3 </a:t>
                </a:r>
                <a:r>
                  <a:rPr lang="en-GB" sz="1200" kern="1200" dirty="0">
                    <a:solidFill>
                      <a:schemeClr val="tx1"/>
                    </a:solidFill>
                    <a:latin typeface="+mn-lt"/>
                    <a:ea typeface="+mn-ea"/>
                    <a:cs typeface="+mn-cs"/>
                  </a:rPr>
                  <a:t>is known as </a:t>
                </a:r>
                <a:r>
                  <a:rPr lang="en-US" sz="1200" kern="1200" dirty="0">
                    <a:solidFill>
                      <a:schemeClr val="tx1"/>
                    </a:solidFill>
                    <a:latin typeface="+mn-lt"/>
                    <a:ea typeface="+mn-ea"/>
                    <a:cs typeface="+mn-cs"/>
                  </a:rPr>
                  <a:t>user interface level.</a:t>
                </a:r>
              </a:p>
              <a:p>
                <a:endParaRPr lang="en-IN" sz="1200" kern="1200" dirty="0">
                  <a:solidFill>
                    <a:schemeClr val="tx1"/>
                  </a:solidFill>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two attempts.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Green. </a:t>
                </a:r>
              </a:p>
              <a:p>
                <a:pPr>
                  <a:spcBef>
                    <a:spcPts val="0"/>
                  </a:spcBef>
                  <a:defRPr/>
                </a:pPr>
                <a:r>
                  <a:rPr lang="en-IN" b="1" dirty="0"/>
                  <a:t>Feedback: </a:t>
                </a:r>
                <a:endParaRPr lang="en-IN" dirty="0"/>
              </a:p>
              <a:p>
                <a:pPr>
                  <a:spcBef>
                    <a:spcPts val="0"/>
                  </a:spcBef>
                  <a:defRPr/>
                </a:pPr>
                <a:r>
                  <a:rPr lang="en-IN" b="1" dirty="0"/>
                  <a:t>Correct feedback:</a:t>
                </a:r>
              </a:p>
              <a:p>
                <a:r>
                  <a:rPr lang="en-US" dirty="0"/>
                  <a:t>That’s Correct! </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𝐶𝑎</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+2</a:t>
                </a:r>
                <a:r>
                  <a:rPr lang="en-IN" sz="1200" b="0" i="0">
                    <a:solidFill>
                      <a:schemeClr val="bg2">
                        <a:lumMod val="10000"/>
                      </a:schemeClr>
                    </a:solidFill>
                    <a:latin typeface="Cambria Math" panose="02040503050406030204" pitchFamily="18" charset="0"/>
                  </a:rPr>
                  <a:t>)</a:t>
                </a:r>
                <a:r>
                  <a:rPr lang="pt-BR" sz="1200" b="0" dirty="0">
                    <a:solidFill>
                      <a:schemeClr val="bg2">
                        <a:lumMod val="10000"/>
                      </a:schemeClr>
                    </a:solidFill>
                    <a:latin typeface="Times New Roman" panose="02020603050405020304" pitchFamily="18" charset="0"/>
                    <a:cs typeface="Times New Roman" panose="02020603050405020304" pitchFamily="18" charset="0"/>
                  </a:rPr>
                  <a:t> + </a:t>
                </a:r>
                <a:r>
                  <a:rPr lang="en-US" sz="1200" b="0" i="0">
                    <a:solidFill>
                      <a:schemeClr val="bg2">
                        <a:lumMod val="10000"/>
                      </a:schemeClr>
                    </a:solidFill>
                    <a:latin typeface="Cambria Math" panose="02040503050406030204" pitchFamily="18" charset="0"/>
                    <a:sym typeface="Wingdings" panose="05000000000000000000" pitchFamily="2" charset="2"/>
                  </a:rPr>
                  <a:t>〖〖𝑆𝑂〗_4〗^(2−)</a:t>
                </a:r>
                <a:r>
                  <a:rPr lang="pt-BR" sz="1200" b="0" i="0" dirty="0">
                    <a:solidFill>
                      <a:schemeClr val="bg2">
                        <a:lumMod val="10000"/>
                      </a:schemeClr>
                    </a:solidFill>
                    <a:latin typeface="Cambria Math" panose="02040503050406030204" pitchFamily="18" charset="0"/>
                    <a:sym typeface="Wingdings" panose="05000000000000000000" pitchFamily="2" charset="2"/>
                  </a:rPr>
                  <a:t> "</a:t>
                </a:r>
                <a:r>
                  <a:rPr lang="pt-BR" sz="1200" b="0" i="0" dirty="0">
                    <a:solidFill>
                      <a:schemeClr val="bg2">
                        <a:lumMod val="10000"/>
                      </a:schemeClr>
                    </a:solidFill>
                    <a:latin typeface="Cambria Math" panose="02040503050406030204" pitchFamily="18" charset="0"/>
                    <a:cs typeface="Times New Roman" panose="02020603050405020304" pitchFamily="18" charset="0"/>
                  </a:rPr>
                  <a:t>+</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2</a:t>
                </a:r>
                <a:r>
                  <a:rPr lang="en-US" sz="1200" b="0" i="0" dirty="0">
                    <a:solidFill>
                      <a:schemeClr val="bg2">
                        <a:lumMod val="10000"/>
                      </a:schemeClr>
                    </a:solidFill>
                    <a:latin typeface="Cambria Math" panose="02040503050406030204" pitchFamily="18" charset="0"/>
                    <a:cs typeface="Times New Roman" panose="02020603050405020304" pitchFamily="18" charset="0"/>
                  </a:rPr>
                  <a:t>"H</a:t>
                </a:r>
                <a:r>
                  <a:rPr lang="en-US" sz="1200" b="0" i="0" baseline="-25000" dirty="0">
                    <a:solidFill>
                      <a:schemeClr val="bg2">
                        <a:lumMod val="10000"/>
                      </a:schemeClr>
                    </a:solidFill>
                    <a:latin typeface="Cambria Math" panose="02040503050406030204" pitchFamily="18" charset="0"/>
                    <a:cs typeface="Times New Roman" panose="02020603050405020304" pitchFamily="18" charset="0"/>
                  </a:rPr>
                  <a:t>2</a:t>
                </a:r>
                <a:r>
                  <a:rPr lang="en-US" sz="1200" b="0" i="0" dirty="0">
                    <a:solidFill>
                      <a:schemeClr val="bg2">
                        <a:lumMod val="10000"/>
                      </a:schemeClr>
                    </a:solidFill>
                    <a:latin typeface="Cambria Math" panose="02040503050406030204" pitchFamily="18" charset="0"/>
                    <a:cs typeface="Times New Roman" panose="02020603050405020304" pitchFamily="18" charset="0"/>
                  </a:rPr>
                  <a:t>O</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rPr>
                  <a:t>CaSO</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4 </a:t>
                </a:r>
                <a:r>
                  <a:rPr lang="en-US" sz="1200" b="0" dirty="0">
                    <a:solidFill>
                      <a:schemeClr val="bg2">
                        <a:lumMod val="10000"/>
                      </a:schemeClr>
                    </a:solidFill>
                    <a:latin typeface="Times New Roman" panose="02020603050405020304" pitchFamily="18" charset="0"/>
                    <a:cs typeface="Times New Roman" panose="02020603050405020304" pitchFamily="18" charset="0"/>
                  </a:rPr>
                  <a:t>2H</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2</a:t>
                </a:r>
                <a:r>
                  <a:rPr lang="en-US" sz="1200" b="0" dirty="0">
                    <a:solidFill>
                      <a:schemeClr val="bg2">
                        <a:lumMod val="10000"/>
                      </a:schemeClr>
                    </a:solidFill>
                    <a:latin typeface="Times New Roman" panose="02020603050405020304" pitchFamily="18" charset="0"/>
                    <a:cs typeface="Times New Roman" panose="02020603050405020304" pitchFamily="18" charset="0"/>
                  </a:rPr>
                  <a:t>O</a:t>
                </a:r>
                <a:r>
                  <a:rPr lang="pt-BR" sz="1200" b="0" i="0" dirty="0">
                    <a:solidFill>
                      <a:schemeClr val="bg2">
                        <a:lumMod val="10000"/>
                      </a:schemeClr>
                    </a:solidFill>
                    <a:latin typeface="Cambria Math" panose="02040503050406030204" pitchFamily="18" charset="0"/>
                    <a:cs typeface="Times New Roman" panose="02020603050405020304" pitchFamily="18" charset="0"/>
                  </a:rPr>
                  <a:t>"(s)</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denotes the </a:t>
                </a:r>
                <a:r>
                  <a:rPr lang="en-GB" b="0" dirty="0"/>
                  <a:t>crystallisation of gypsum.</a:t>
                </a:r>
                <a:endParaRPr lang="en-IN" sz="1200" b="0" dirty="0">
                  <a:solidFill>
                    <a:schemeClr val="bg2">
                      <a:lumMod val="10000"/>
                    </a:schemeClr>
                  </a:solidFill>
                  <a:latin typeface="Times New Roman" panose="02020603050405020304" pitchFamily="18" charset="0"/>
                  <a:cs typeface="Times New Roman" panose="02020603050405020304" pitchFamily="18" charset="0"/>
                </a:endParaRPr>
              </a:p>
              <a:p>
                <a:r>
                  <a:rPr lang="en-IN" b="1" dirty="0"/>
                  <a:t>Incorrect feedback:</a:t>
                </a:r>
                <a:endParaRPr lang="en-US" sz="1200" b="1" dirty="0">
                  <a:latin typeface="Myriad Pro"/>
                </a:endParaRPr>
              </a:p>
              <a:p>
                <a:r>
                  <a:rPr lang="en-US" dirty="0"/>
                  <a:t>That’s Incorrect! </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𝐶𝑎</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+2</a:t>
                </a:r>
                <a:r>
                  <a:rPr lang="en-IN" sz="1200" b="0" i="0">
                    <a:solidFill>
                      <a:schemeClr val="bg2">
                        <a:lumMod val="10000"/>
                      </a:schemeClr>
                    </a:solidFill>
                    <a:latin typeface="Cambria Math" panose="02040503050406030204" pitchFamily="18" charset="0"/>
                  </a:rPr>
                  <a:t>)</a:t>
                </a:r>
                <a:r>
                  <a:rPr lang="pt-BR" sz="1200" b="0" dirty="0">
                    <a:solidFill>
                      <a:schemeClr val="bg2">
                        <a:lumMod val="10000"/>
                      </a:schemeClr>
                    </a:solidFill>
                    <a:latin typeface="Times New Roman" panose="02020603050405020304" pitchFamily="18" charset="0"/>
                    <a:cs typeface="Times New Roman" panose="02020603050405020304" pitchFamily="18" charset="0"/>
                  </a:rPr>
                  <a:t> + </a:t>
                </a:r>
                <a:r>
                  <a:rPr lang="en-US" sz="1200" b="0" i="0">
                    <a:solidFill>
                      <a:schemeClr val="bg2">
                        <a:lumMod val="10000"/>
                      </a:schemeClr>
                    </a:solidFill>
                    <a:latin typeface="Cambria Math" panose="02040503050406030204" pitchFamily="18" charset="0"/>
                    <a:sym typeface="Wingdings" panose="05000000000000000000" pitchFamily="2" charset="2"/>
                  </a:rPr>
                  <a:t>〖〖𝑆𝑂〗_4〗^(2−)</a:t>
                </a:r>
                <a:r>
                  <a:rPr lang="pt-BR" sz="1200" b="0" i="0" dirty="0">
                    <a:solidFill>
                      <a:schemeClr val="bg2">
                        <a:lumMod val="10000"/>
                      </a:schemeClr>
                    </a:solidFill>
                    <a:latin typeface="Cambria Math" panose="02040503050406030204" pitchFamily="18" charset="0"/>
                    <a:sym typeface="Wingdings" panose="05000000000000000000" pitchFamily="2" charset="2"/>
                  </a:rPr>
                  <a:t> "</a:t>
                </a:r>
                <a:r>
                  <a:rPr lang="pt-BR" sz="1200" b="0" i="0" dirty="0">
                    <a:solidFill>
                      <a:schemeClr val="bg2">
                        <a:lumMod val="10000"/>
                      </a:schemeClr>
                    </a:solidFill>
                    <a:latin typeface="Cambria Math" panose="02040503050406030204" pitchFamily="18" charset="0"/>
                    <a:cs typeface="Times New Roman" panose="02020603050405020304" pitchFamily="18" charset="0"/>
                  </a:rPr>
                  <a:t>+</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2</a:t>
                </a:r>
                <a:r>
                  <a:rPr lang="en-US" sz="1200" b="0" i="0" dirty="0">
                    <a:solidFill>
                      <a:schemeClr val="bg2">
                        <a:lumMod val="10000"/>
                      </a:schemeClr>
                    </a:solidFill>
                    <a:latin typeface="Cambria Math" panose="02040503050406030204" pitchFamily="18" charset="0"/>
                    <a:cs typeface="Times New Roman" panose="02020603050405020304" pitchFamily="18" charset="0"/>
                  </a:rPr>
                  <a:t>"H</a:t>
                </a:r>
                <a:r>
                  <a:rPr lang="en-US" sz="1200" b="0" i="0" baseline="-25000" dirty="0">
                    <a:solidFill>
                      <a:schemeClr val="bg2">
                        <a:lumMod val="10000"/>
                      </a:schemeClr>
                    </a:solidFill>
                    <a:latin typeface="Cambria Math" panose="02040503050406030204" pitchFamily="18" charset="0"/>
                    <a:cs typeface="Times New Roman" panose="02020603050405020304" pitchFamily="18" charset="0"/>
                  </a:rPr>
                  <a:t>2</a:t>
                </a:r>
                <a:r>
                  <a:rPr lang="en-US" sz="1200" b="0" i="0" dirty="0">
                    <a:solidFill>
                      <a:schemeClr val="bg2">
                        <a:lumMod val="10000"/>
                      </a:schemeClr>
                    </a:solidFill>
                    <a:latin typeface="Cambria Math" panose="02040503050406030204" pitchFamily="18" charset="0"/>
                    <a:cs typeface="Times New Roman" panose="02020603050405020304" pitchFamily="18" charset="0"/>
                  </a:rPr>
                  <a:t>O</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rPr>
                  <a:t>CaSO</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4 </a:t>
                </a:r>
                <a:r>
                  <a:rPr lang="en-US" sz="1200" b="0" dirty="0">
                    <a:solidFill>
                      <a:schemeClr val="bg2">
                        <a:lumMod val="10000"/>
                      </a:schemeClr>
                    </a:solidFill>
                    <a:latin typeface="Times New Roman" panose="02020603050405020304" pitchFamily="18" charset="0"/>
                    <a:cs typeface="Times New Roman" panose="02020603050405020304" pitchFamily="18" charset="0"/>
                  </a:rPr>
                  <a:t>2H</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2</a:t>
                </a:r>
                <a:r>
                  <a:rPr lang="en-US" sz="1200" b="0" dirty="0">
                    <a:solidFill>
                      <a:schemeClr val="bg2">
                        <a:lumMod val="10000"/>
                      </a:schemeClr>
                    </a:solidFill>
                    <a:latin typeface="Times New Roman" panose="02020603050405020304" pitchFamily="18" charset="0"/>
                    <a:cs typeface="Times New Roman" panose="02020603050405020304" pitchFamily="18" charset="0"/>
                  </a:rPr>
                  <a:t>O</a:t>
                </a:r>
                <a:r>
                  <a:rPr lang="pt-BR" sz="1200" b="0" i="0" dirty="0">
                    <a:solidFill>
                      <a:schemeClr val="bg2">
                        <a:lumMod val="10000"/>
                      </a:schemeClr>
                    </a:solidFill>
                    <a:latin typeface="Cambria Math" panose="02040503050406030204" pitchFamily="18" charset="0"/>
                    <a:cs typeface="Times New Roman" panose="02020603050405020304" pitchFamily="18" charset="0"/>
                  </a:rPr>
                  <a:t>"(s)</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denotes the </a:t>
                </a:r>
                <a:r>
                  <a:rPr lang="en-GB" b="0" dirty="0"/>
                  <a:t>crystallisation of gypsum.</a:t>
                </a:r>
                <a:endParaRPr lang="en-IN" sz="1200" b="0" dirty="0">
                  <a:solidFill>
                    <a:schemeClr val="bg2">
                      <a:lumMod val="10000"/>
                    </a:schemeClr>
                  </a:solidFill>
                  <a:latin typeface="Times New Roman" panose="02020603050405020304" pitchFamily="18"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66324711-AD50-43A9-A690-465C4F1F716F}" type="slidenum">
              <a:rPr lang="en-US" smtClean="0"/>
              <a:t>19</a:t>
            </a:fld>
            <a:endParaRPr lang="en-US" dirty="0"/>
          </a:p>
        </p:txBody>
      </p:sp>
    </p:spTree>
    <p:extLst>
      <p:ext uri="{BB962C8B-B14F-4D97-AF65-F5344CB8AC3E}">
        <p14:creationId xmlns:p14="http://schemas.microsoft.com/office/powerpoint/2010/main" val="1804337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Screen Type: </a:t>
            </a:r>
            <a:r>
              <a:rPr lang="en-US" dirty="0"/>
              <a:t>Animation    </a:t>
            </a:r>
          </a:p>
          <a:p>
            <a:endParaRPr lang="en-IN" altLang="en-US" b="1" dirty="0">
              <a:latin typeface="Helvetica Neue"/>
            </a:endParaRPr>
          </a:p>
          <a:p>
            <a:r>
              <a:rPr lang="en-IN" altLang="en-US" b="1" dirty="0">
                <a:latin typeface="Helvetica Neue"/>
              </a:rPr>
              <a:t>Audio: </a:t>
            </a:r>
            <a:r>
              <a:rPr lang="en-IN" altLang="en-US" b="0" dirty="0">
                <a:latin typeface="Helvetica Neue"/>
              </a:rPr>
              <a:t>As you know, the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Flue-gas Desulfurization or FGD</a:t>
            </a:r>
            <a:r>
              <a:rPr lang="en-IN" altLang="en-US" b="0" dirty="0">
                <a:latin typeface="Helvetica Neue"/>
              </a:rPr>
              <a:t> course is made of six modules. </a:t>
            </a:r>
          </a:p>
          <a:p>
            <a:pPr lvl="0">
              <a:buClrTx/>
              <a:buSzTx/>
              <a:buFontTx/>
              <a:buNone/>
            </a:pPr>
            <a:r>
              <a:rPr lang="en-IN" altLang="en-US" b="0" dirty="0">
                <a:latin typeface="Helvetica Neue"/>
              </a:rPr>
              <a:t>Module 1 describes the </a:t>
            </a:r>
            <a:r>
              <a:rPr lang="en-US" altLang="en-US" sz="1200" b="0" dirty="0">
                <a:latin typeface="Myriad Pro" panose="020B0503030403020204"/>
                <a:ea typeface="Open Sans" panose="020B0606030504020204" pitchFamily="34" charset="0"/>
                <a:cs typeface="Open Sans" panose="020B0606030504020204" pitchFamily="34" charset="0"/>
              </a:rPr>
              <a:t>b</a:t>
            </a:r>
            <a:r>
              <a:rPr lang="en-US" sz="1200" b="0" dirty="0">
                <a:latin typeface="Myriad Pro" panose="020B0503030403020204"/>
                <a:ea typeface="Open Sans" panose="020B0606030504020204" pitchFamily="34" charset="0"/>
                <a:cs typeface="Open Sans" panose="020B0606030504020204" pitchFamily="34" charset="0"/>
              </a:rPr>
              <a:t>asics of Sulphur dioxide and the </a:t>
            </a:r>
            <a:r>
              <a:rPr lang="en-IN" sz="1200" b="0" dirty="0">
                <a:latin typeface="Myriad Pro" panose="020B0503030403020204"/>
                <a:ea typeface="Open Sans" panose="020B0606030504020204" pitchFamily="34" charset="0"/>
                <a:cs typeface="Open Sans" panose="020B0606030504020204" pitchFamily="34" charset="0"/>
              </a:rPr>
              <a:t>related regulations.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latin typeface="Myriad Pro" panose="020B0503030403020204"/>
                <a:ea typeface="Open Sans" panose="020B0606030504020204" pitchFamily="34" charset="0"/>
                <a:cs typeface="Open Sans" panose="020B0606030504020204" pitchFamily="34" charset="0"/>
              </a:rPr>
              <a:t>Module 2 explains the desulfurisation technologies</a:t>
            </a:r>
            <a:r>
              <a:rPr lang="en-US" sz="1200" b="0" dirty="0">
                <a:latin typeface="Myriad Pro" panose="020B0503030403020204"/>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yriad Pro" panose="020B0503030403020204"/>
                <a:ea typeface="Open Sans" panose="020B0606030504020204" pitchFamily="34" charset="0"/>
                <a:cs typeface="Open Sans" panose="020B0606030504020204" pitchFamily="34" charset="0"/>
              </a:rPr>
              <a:t>Module 3 </a:t>
            </a:r>
            <a:r>
              <a:rPr lang="en-IN" sz="1200" b="0" dirty="0">
                <a:latin typeface="Myriad Pro" panose="020B0503030403020204"/>
                <a:ea typeface="Open Sans" panose="020B0606030504020204" pitchFamily="34" charset="0"/>
                <a:cs typeface="Open Sans" panose="020B0606030504020204" pitchFamily="34" charset="0"/>
              </a:rPr>
              <a:t>explains the process of Wet Limestone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FGD.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yriad Pro" panose="020B0503030403020204"/>
                <a:ea typeface="Open Sans" panose="020B0606030504020204" pitchFamily="34" charset="0"/>
                <a:cs typeface="Open Sans" panose="020B0606030504020204" pitchFamily="34" charset="0"/>
              </a:rPr>
              <a:t>Module 4 </a:t>
            </a:r>
            <a:r>
              <a:rPr lang="en-IN" sz="1200" b="0" dirty="0">
                <a:latin typeface="Myriad Pro" panose="020B0503030403020204"/>
                <a:ea typeface="Open Sans" panose="020B0606030504020204" pitchFamily="34" charset="0"/>
                <a:cs typeface="Open Sans" panose="020B0606030504020204" pitchFamily="34" charset="0"/>
              </a:rPr>
              <a:t>identifies the major process equipment's required for Wet Limestone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FGD.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yriad Pro" panose="020B0503030403020204"/>
                <a:ea typeface="Open Sans" panose="020B0606030504020204" pitchFamily="34" charset="0"/>
                <a:cs typeface="Open Sans" panose="020B0606030504020204" pitchFamily="34" charset="0"/>
              </a:rPr>
              <a:t>Module 5 </a:t>
            </a:r>
            <a:r>
              <a:rPr lang="en-IN" sz="1200" b="0" dirty="0">
                <a:latin typeface="Myriad Pro" panose="020B0503030403020204"/>
                <a:ea typeface="Open Sans" panose="020B0606030504020204" pitchFamily="34" charset="0"/>
                <a:cs typeface="Open Sans" panose="020B0606030504020204" pitchFamily="34" charset="0"/>
              </a:rPr>
              <a:t>explains the balance of plant equipment for Wet Limestone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FGD.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effectLst/>
                <a:latin typeface="Calibri" panose="020F0502020204030204" pitchFamily="34" charset="0"/>
                <a:ea typeface="Open Sans" panose="020B0606030504020204" pitchFamily="34" charset="0"/>
                <a:cs typeface="Times New Roman" panose="02020603050405020304" pitchFamily="18" charset="0"/>
              </a:rPr>
              <a:t>Module 6 describes the controls required for </a:t>
            </a:r>
            <a:r>
              <a:rPr lang="en-IN" sz="1200" b="0" dirty="0">
                <a:latin typeface="Myriad Pro" panose="020B0503030403020204"/>
                <a:ea typeface="Open Sans" panose="020B0606030504020204" pitchFamily="34" charset="0"/>
                <a:cs typeface="Open Sans" panose="020B0606030504020204" pitchFamily="34" charset="0"/>
              </a:rPr>
              <a:t>Wet Limestone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FGD.</a:t>
            </a:r>
            <a:endParaRPr lang="en-US" sz="1200" b="0" dirty="0">
              <a:solidFill>
                <a:schemeClr val="dk1"/>
              </a:solidFill>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https://www.freepik.com/premium-vector/steps-business-timeline-process-infographic-template-design-with-icons_22886935.htm#query=six%20infographic&amp;position=26&amp;from_view=search&amp;track=sph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dirty="0">
                <a:latin typeface="Helvetica Neue"/>
              </a:rPr>
              <a:t>https://www.freepik.com/free-vector/light-bulb-gears-cogs-concept_10603580.htm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dirty="0">
                <a:latin typeface="Helvetica Neue"/>
              </a:rPr>
              <a:t>https://www.freepik.com/free-vector/illustration-law-concept_2606575.htm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dirty="0">
                <a:latin typeface="Helvetica Neue"/>
              </a:rPr>
              <a:t>https://www.freepik.com/free-vector/data-center-room-with-server-hardware_10385698.htm#query=control%20room%20office&amp;position=1&amp;from_view=search&amp;track=sph </a:t>
            </a:r>
          </a:p>
        </p:txBody>
      </p:sp>
      <p:sp>
        <p:nvSpPr>
          <p:cNvPr id="4" name="Slide Number Placeholder 3"/>
          <p:cNvSpPr>
            <a:spLocks noGrp="1"/>
          </p:cNvSpPr>
          <p:nvPr>
            <p:ph type="sldNum" sz="quarter" idx="5"/>
          </p:nvPr>
        </p:nvSpPr>
        <p:spPr/>
        <p:txBody>
          <a:bodyPr/>
          <a:lstStyle/>
          <a:p>
            <a:fld id="{66324711-AD50-43A9-A690-465C4F1F716F}" type="slidenum">
              <a:rPr lang="en-US" smtClean="0"/>
              <a:t>2</a:t>
            </a:fld>
            <a:endParaRPr lang="en-US" dirty="0"/>
          </a:p>
        </p:txBody>
      </p:sp>
    </p:spTree>
    <p:extLst>
      <p:ext uri="{BB962C8B-B14F-4D97-AF65-F5344CB8AC3E}">
        <p14:creationId xmlns:p14="http://schemas.microsoft.com/office/powerpoint/2010/main" val="3967868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Screen Type: </a:t>
            </a:r>
            <a:r>
              <a:rPr lang="en-US" dirty="0"/>
              <a:t>Interactive   </a:t>
            </a:r>
          </a:p>
          <a:p>
            <a:endParaRPr lang="en-IN" altLang="en-US" b="1"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1" dirty="0">
                <a:latin typeface="Helvetica Neue"/>
              </a:rPr>
              <a:t>Audio: </a:t>
            </a:r>
            <a:r>
              <a:rPr lang="en-US" sz="1200" kern="1200" dirty="0">
                <a:solidFill>
                  <a:schemeClr val="tx1"/>
                </a:solidFill>
                <a:effectLst/>
                <a:latin typeface="+mn-lt"/>
                <a:ea typeface="+mn-ea"/>
                <a:cs typeface="+mn-cs"/>
              </a:rPr>
              <a:t>Choose</a:t>
            </a:r>
            <a:r>
              <a:rPr lang="en-US" sz="1200" kern="1200" baseline="0" dirty="0">
                <a:solidFill>
                  <a:schemeClr val="tx1"/>
                </a:solidFill>
                <a:effectLst/>
                <a:latin typeface="+mn-lt"/>
                <a:ea typeface="+mn-ea"/>
                <a:cs typeface="+mn-cs"/>
              </a:rPr>
              <a:t> a topic to continue.</a:t>
            </a:r>
            <a:r>
              <a:rPr lang="en-IN" sz="1200" dirty="0">
                <a:solidFill>
                  <a:schemeClr val="dk1"/>
                </a:solidFill>
                <a:latin typeface="Calibri"/>
                <a:cs typeface="Calibri"/>
                <a:sym typeface="Calibri"/>
              </a:rPr>
              <a:t>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r>
              <a:rPr lang="en-US" sz="1200" b="0" kern="1200" dirty="0">
                <a:solidFill>
                  <a:schemeClr val="tx1"/>
                </a:solidFill>
                <a:effectLst/>
                <a:latin typeface="+mn-lt"/>
                <a:ea typeface="+mn-ea"/>
                <a:cs typeface="+mn-cs"/>
              </a:rPr>
              <a:t>This is an interactive menu. User </a:t>
            </a:r>
            <a:r>
              <a:rPr lang="en-US" sz="1200" b="0" kern="1200" baseline="0" dirty="0">
                <a:solidFill>
                  <a:schemeClr val="tx1"/>
                </a:solidFill>
                <a:effectLst/>
                <a:latin typeface="+mn-lt"/>
                <a:ea typeface="+mn-ea"/>
                <a:cs typeface="+mn-cs"/>
              </a:rPr>
              <a:t>can select any topic from here.</a:t>
            </a:r>
          </a:p>
          <a:p>
            <a:pPr>
              <a:spcBef>
                <a:spcPct val="0"/>
              </a:spcBef>
            </a:pPr>
            <a:endParaRPr lang="en-IN" altLang="en-US" dirty="0">
              <a:latin typeface="Helvetica Neue"/>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20</a:t>
            </a:fld>
            <a:endParaRPr lang="en-US" dirty="0"/>
          </a:p>
        </p:txBody>
      </p:sp>
    </p:spTree>
    <p:extLst>
      <p:ext uri="{BB962C8B-B14F-4D97-AF65-F5344CB8AC3E}">
        <p14:creationId xmlns:p14="http://schemas.microsoft.com/office/powerpoint/2010/main" val="1618385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Screen type: </a:t>
            </a:r>
            <a:r>
              <a:rPr lang="en-IN" b="0" dirty="0"/>
              <a:t>Interactive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Audio: </a:t>
            </a:r>
            <a:r>
              <a:rPr lang="en-GB"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Let’s </a:t>
            </a:r>
            <a:r>
              <a:rPr lang="en-IN"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understand </a:t>
            </a:r>
            <a:r>
              <a:rPr lang="en-US"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the </a:t>
            </a:r>
            <a:r>
              <a:rPr lang="en-IN"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Major Control Loops.</a:t>
            </a:r>
            <a:endPar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r>
              <a:rPr lang="en-IN" sz="1200" b="0" kern="1200" dirty="0">
                <a:solidFill>
                  <a:schemeClr val="tx1"/>
                </a:solidFill>
                <a:latin typeface="Helvetica Neue" pitchFamily="2"/>
                <a:ea typeface="+mn-ea"/>
                <a:cs typeface="+mn-cs"/>
              </a:rPr>
              <a:t>On clicking the second topic, brings the user to this section.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mascot, image and OST. </a:t>
            </a:r>
          </a:p>
          <a:p>
            <a:pPr marL="0" marR="0" indent="0" algn="l" defTabSz="914400" rtl="0" eaLnBrk="0" fontAlgn="base" latinLnBrk="0" hangingPunct="0">
              <a:lnSpc>
                <a:spcPct val="100000"/>
              </a:lnSpc>
              <a:spcBef>
                <a:spcPct val="30000"/>
              </a:spcBef>
              <a:spcAft>
                <a:spcPct val="0"/>
              </a:spcAft>
              <a:buClrTx/>
              <a:buSzTx/>
              <a:buFontTx/>
              <a:buNone/>
              <a:tabLst/>
              <a:defRPr/>
            </a:pPr>
            <a:r>
              <a:rPr lang="en-IN" dirty="0">
                <a:hlinkClick r:id="rId3"/>
              </a:rPr>
              <a:t>Free Photo | Wide angle shot of white smoke coming out of the nuclear plants (freepik.com)</a:t>
            </a:r>
            <a:endParaRPr lang="en-IN" sz="1200" b="0" kern="1200" dirty="0">
              <a:solidFill>
                <a:schemeClr val="tx1"/>
              </a:solidFill>
              <a:latin typeface="Helvetica Neue" pitchFamily="2"/>
              <a:ea typeface="+mn-ea"/>
              <a:cs typeface="+mn-cs"/>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21</a:t>
            </a:fld>
            <a:endParaRPr lang="en-US" dirty="0"/>
          </a:p>
        </p:txBody>
      </p:sp>
    </p:spTree>
    <p:extLst>
      <p:ext uri="{BB962C8B-B14F-4D97-AF65-F5344CB8AC3E}">
        <p14:creationId xmlns:p14="http://schemas.microsoft.com/office/powerpoint/2010/main" val="4159066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List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&lt;Ax1&gt; Now, let us start with the different kinds of </a:t>
            </a:r>
            <a:r>
              <a:rPr lang="en-IN" sz="1200" dirty="0">
                <a:latin typeface="Myriad Pro" panose="020B0503030403020204"/>
              </a:rPr>
              <a:t>Major Control Loops</a:t>
            </a:r>
            <a:r>
              <a:rPr lang="en-GB" sz="1200" dirty="0">
                <a:latin typeface="Myriad Pro" panose="020B0503030403020204"/>
              </a:rPr>
              <a:t>.</a:t>
            </a:r>
            <a:r>
              <a:rPr lang="en-US"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&lt;Ax2&gt; The list includes:</a:t>
            </a:r>
            <a:endParaRPr lang="en-IN" sz="12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Bypass Damper control for close condition</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Open Loop Controls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Absorber control loops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Close Loop Controls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Make up water</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FGD Trip signals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pH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analyzer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Coriolis type Density meter</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Booster Fan start Control</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Booster Fan control loops</a:t>
            </a:r>
          </a:p>
          <a:p>
            <a:pPr marL="0" lvl="0" indent="0">
              <a:buFont typeface="Arial" panose="020B0604020202020204" pitchFamily="34" charset="0"/>
              <a:buNone/>
              <a:tabLst>
                <a:tab pos="457200" algn="l"/>
              </a:tabLst>
            </a:pPr>
            <a:r>
              <a:rPr lang="en-IN"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character with the Ost in sync with the audio.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Then show the list with audio 2. </a:t>
            </a:r>
            <a:endParaRPr lang="en-IN" altLang="en-US"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324711-AD50-43A9-A690-465C4F1F716F}" type="slidenum">
              <a:rPr lang="en-US" smtClean="0"/>
              <a:t>22</a:t>
            </a:fld>
            <a:endParaRPr lang="en-US" dirty="0"/>
          </a:p>
        </p:txBody>
      </p:sp>
    </p:spTree>
    <p:extLst>
      <p:ext uri="{BB962C8B-B14F-4D97-AF65-F5344CB8AC3E}">
        <p14:creationId xmlns:p14="http://schemas.microsoft.com/office/powerpoint/2010/main" val="132695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t>Screen type – Tabs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100" b="1" dirty="0"/>
              <a:t>Audio: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&lt;Ax1&gt; Now, let us start with knowing the Open and Closed Loop Controls.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lang="en-IN" sz="1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&lt;Ax2&gt; </a:t>
            </a:r>
            <a:r>
              <a:rPr lang="en-US" sz="1600" dirty="0">
                <a:solidFill>
                  <a:srgbClr val="FF0000"/>
                </a:solidFill>
              </a:rPr>
              <a:t>Select each tab to know more.</a:t>
            </a:r>
            <a:endParaRPr lang="en-IN" sz="1600" dirty="0">
              <a:solidFill>
                <a:srgbClr val="FF0000"/>
              </a:solidFill>
            </a:endParaRPr>
          </a:p>
          <a:p>
            <a:pPr marL="0" lvl="0" indent="0">
              <a:buFont typeface="Arial" panose="020B0604020202020204" pitchFamily="34" charset="0"/>
              <a:buNone/>
              <a:tabLst>
                <a:tab pos="457200" algn="l"/>
              </a:tabLst>
            </a:pPr>
            <a:endParaRPr lang="en-US" sz="1100" b="0" kern="1200" dirty="0">
              <a:solidFill>
                <a:schemeClr val="tx1"/>
              </a:solidFill>
              <a:effectLst/>
              <a:latin typeface="+mn-lt"/>
              <a:ea typeface="+mn-ea"/>
              <a:cs typeface="+mn-cs"/>
            </a:endParaRPr>
          </a:p>
          <a:p>
            <a:pPr marL="0" lvl="0" indent="0">
              <a:buFont typeface="Arial" panose="020B0604020202020204" pitchFamily="34" charset="0"/>
              <a:buNone/>
              <a:tabLst>
                <a:tab pos="457200" algn="l"/>
              </a:tabLst>
            </a:pPr>
            <a:r>
              <a:rPr lang="en-IN" sz="11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Show the tabs with Ax1.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Show the I text with Ax2.</a:t>
            </a:r>
          </a:p>
        </p:txBody>
      </p:sp>
      <p:sp>
        <p:nvSpPr>
          <p:cNvPr id="4" name="Slide Number Placeholder 3"/>
          <p:cNvSpPr>
            <a:spLocks noGrp="1"/>
          </p:cNvSpPr>
          <p:nvPr>
            <p:ph type="sldNum" sz="quarter" idx="5"/>
          </p:nvPr>
        </p:nvSpPr>
        <p:spPr/>
        <p:txBody>
          <a:bodyPr/>
          <a:lstStyle/>
          <a:p>
            <a:fld id="{66324711-AD50-43A9-A690-465C4F1F716F}" type="slidenum">
              <a:rPr lang="en-US" smtClean="0"/>
              <a:t>23</a:t>
            </a:fld>
            <a:endParaRPr lang="en-US" dirty="0"/>
          </a:p>
        </p:txBody>
      </p:sp>
    </p:spTree>
    <p:extLst>
      <p:ext uri="{BB962C8B-B14F-4D97-AF65-F5344CB8AC3E}">
        <p14:creationId xmlns:p14="http://schemas.microsoft.com/office/powerpoint/2010/main" val="3815076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Tabs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endParaRPr lang="en-IN" dirty="0"/>
          </a:p>
          <a:p>
            <a:r>
              <a:rPr lang="en-IN" dirty="0"/>
              <a:t>&lt;Ax1&gt; An open loop system is defined by the fact that the output signal is neither measured nor fed back for comparison with the input signal or system set point. These systems are also referred to as non-feedback systems. </a:t>
            </a:r>
          </a:p>
          <a:p>
            <a:endParaRPr lang="en-IN" dirty="0"/>
          </a:p>
          <a:p>
            <a:r>
              <a:rPr lang="en-IN" dirty="0"/>
              <a:t>&lt;Ax2&gt; The main open loops in the FGD plant are:</a:t>
            </a:r>
          </a:p>
          <a:p>
            <a:r>
              <a:rPr lang="en-IN" dirty="0"/>
              <a:t>• FGD Start Sequence control</a:t>
            </a:r>
          </a:p>
          <a:p>
            <a:r>
              <a:rPr lang="en-IN" dirty="0"/>
              <a:t>• FGD safe shutdown sequence controls </a:t>
            </a:r>
          </a:p>
          <a:p>
            <a:r>
              <a:rPr lang="en-IN" dirty="0"/>
              <a:t>• RC Pump sequence start-stop controls </a:t>
            </a:r>
          </a:p>
          <a:p>
            <a:r>
              <a:rPr lang="en-IN" dirty="0"/>
              <a:t>• Gypsum bleed pump operation Sequence control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First Zoom in the image at centre of screen and when VO says “</a:t>
            </a:r>
            <a:r>
              <a:rPr lang="en-US" dirty="0"/>
              <a:t>The major open loops in FGD plant are</a:t>
            </a:r>
            <a:r>
              <a:rPr lang="en-IN" altLang="en-US" b="0" dirty="0">
                <a:latin typeface="Helvetica Neue"/>
              </a:rPr>
              <a:t>” show each box one by one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Clicking ‘</a:t>
            </a:r>
            <a:r>
              <a:rPr lang="en-IN" dirty="0">
                <a:solidFill>
                  <a:schemeClr val="bg1"/>
                </a:solidFill>
              </a:rPr>
              <a:t>Open Loop Controls</a:t>
            </a:r>
            <a:r>
              <a:rPr lang="en-IN" sz="1200" b="0" kern="1200" dirty="0">
                <a:solidFill>
                  <a:schemeClr val="tx1"/>
                </a:solidFill>
                <a:latin typeface="Helvetica Neue" pitchFamily="2"/>
                <a:ea typeface="+mn-ea"/>
                <a:cs typeface="+mn-cs"/>
              </a:rPr>
              <a:t>’ in the slide </a:t>
            </a:r>
            <a:r>
              <a:rPr lang="en-IN" sz="1200" b="1" kern="1200" dirty="0">
                <a:solidFill>
                  <a:schemeClr val="tx1"/>
                </a:solidFill>
                <a:latin typeface="Helvetica Neue" pitchFamily="2"/>
                <a:ea typeface="+mn-ea"/>
                <a:cs typeface="+mn-cs"/>
              </a:rPr>
              <a:t>‘</a:t>
            </a:r>
            <a:r>
              <a:rPr lang="en-IN" sz="1200" dirty="0">
                <a:latin typeface="Myriad Pro" panose="020B0503030403020204"/>
              </a:rPr>
              <a:t>Major Control Loops</a:t>
            </a:r>
            <a:r>
              <a:rPr lang="en-GB" dirty="0">
                <a:latin typeface="Myriad Pro" panose="020B0503030403020204"/>
              </a:rPr>
              <a:t>’ bring </a:t>
            </a:r>
            <a:r>
              <a:rPr lang="en-IN" sz="1200" b="0" kern="1200" dirty="0">
                <a:solidFill>
                  <a:schemeClr val="tx1"/>
                </a:solidFill>
                <a:latin typeface="Helvetica Neue" pitchFamily="2"/>
                <a:ea typeface="+mn-ea"/>
                <a:cs typeface="+mn-cs"/>
              </a:rPr>
              <a:t>user to </a:t>
            </a:r>
            <a:r>
              <a:rPr lang="en-GB" dirty="0">
                <a:latin typeface="Myriad Pro" panose="020B0503030403020204"/>
              </a:rPr>
              <a:t>this section. </a:t>
            </a:r>
            <a:endParaRPr lang="en-IN" sz="1200" b="1" kern="1200" dirty="0">
              <a:solidFill>
                <a:schemeClr val="tx1"/>
              </a:solidFill>
              <a:latin typeface="Helvetica Neue" pitchFamily="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Right diagram with Ax2.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 </a:t>
            </a:r>
            <a:endParaRPr lang="en-IN" altLang="en-US"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324711-AD50-43A9-A690-465C4F1F716F}" type="slidenum">
              <a:rPr lang="en-US" smtClean="0"/>
              <a:t>24</a:t>
            </a:fld>
            <a:endParaRPr lang="en-US" dirty="0"/>
          </a:p>
        </p:txBody>
      </p:sp>
    </p:spTree>
    <p:extLst>
      <p:ext uri="{BB962C8B-B14F-4D97-AF65-F5344CB8AC3E}">
        <p14:creationId xmlns:p14="http://schemas.microsoft.com/office/powerpoint/2010/main" val="4158087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Tabs</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b="1" dirty="0"/>
          </a:p>
          <a:p>
            <a:r>
              <a:rPr lang="en-US" dirty="0"/>
              <a:t>&lt;Ax1&gt; Closed loop systems are those which use feedback where a portion of output signal is fed back to input to reduce errors and improve stability. The term closed loop control implies use of feedback control action in order to reduce any errors within system, and its feedback which distinguishes the main differences between open loop and closed loop system. </a:t>
            </a:r>
          </a:p>
          <a:p>
            <a:r>
              <a:rPr lang="en-US" dirty="0"/>
              <a:t>&lt;Ax2&gt; The major closed control loops in FGD plant are:</a:t>
            </a:r>
          </a:p>
          <a:p>
            <a:endParaRPr lang="en-US" dirty="0"/>
          </a:p>
          <a:p>
            <a:pPr marL="171450" lvl="0" indent="-171450">
              <a:buFont typeface="Arial" panose="020B0604020202020204" pitchFamily="34" charset="0"/>
              <a:buChar char="•"/>
            </a:pPr>
            <a:r>
              <a:rPr lang="en-US" sz="1200" b="0" dirty="0">
                <a:latin typeface="Myriad Pro"/>
                <a:cs typeface="Arial" panose="020B0604020202020204" pitchFamily="34" charset="0"/>
              </a:rPr>
              <a:t>FGD Bypass Damper control</a:t>
            </a:r>
          </a:p>
          <a:p>
            <a:pPr marL="171450" lvl="0" indent="-171450">
              <a:buFont typeface="Arial" panose="020B0604020202020204" pitchFamily="34" charset="0"/>
              <a:buChar char="•"/>
            </a:pPr>
            <a:r>
              <a:rPr lang="en-US" sz="1200" b="0" kern="1200" dirty="0">
                <a:latin typeface="Myriad Pro"/>
                <a:cs typeface="Arial" panose="020B0604020202020204" pitchFamily="34" charset="0"/>
              </a:rPr>
              <a:t>BUF blade pitch control </a:t>
            </a:r>
          </a:p>
          <a:p>
            <a:pPr marL="171450" lvl="0" indent="-171450">
              <a:buFont typeface="Arial" panose="020B0604020202020204" pitchFamily="34" charset="0"/>
              <a:buChar char="•"/>
            </a:pPr>
            <a:r>
              <a:rPr lang="en-US" sz="1200" b="0" kern="1200" dirty="0">
                <a:latin typeface="Myriad Pro"/>
                <a:cs typeface="Arial" panose="020B0604020202020204" pitchFamily="34" charset="0"/>
              </a:rPr>
              <a:t>Absorber Level control</a:t>
            </a:r>
          </a:p>
          <a:p>
            <a:pPr marL="171450" lvl="0" indent="-171450" algn="l" defTabSz="622300">
              <a:lnSpc>
                <a:spcPct val="90000"/>
              </a:lnSpc>
              <a:spcBef>
                <a:spcPct val="0"/>
              </a:spcBef>
              <a:spcAft>
                <a:spcPct val="35000"/>
              </a:spcAft>
              <a:buFont typeface="Arial" panose="020B0604020202020204" pitchFamily="34" charset="0"/>
              <a:buChar char="•"/>
            </a:pPr>
            <a:r>
              <a:rPr lang="en-IN" sz="1200" b="0" kern="1200" dirty="0">
                <a:latin typeface="Myriad Pro"/>
                <a:ea typeface="+mn-ea"/>
                <a:cs typeface="Arial" panose="020B0604020202020204" pitchFamily="34" charset="0"/>
              </a:rPr>
              <a:t>PH and density control in wet lime-stone </a:t>
            </a:r>
          </a:p>
          <a:p>
            <a:endParaRPr lang="en-IN" dirty="0"/>
          </a:p>
          <a:p>
            <a:pPr lvl="0" algn="just"/>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First Zoom in the image at centre of screen and when VO says “</a:t>
            </a:r>
            <a:r>
              <a:rPr lang="en-US" dirty="0"/>
              <a:t>The major control loops in FGD plant are</a:t>
            </a:r>
            <a:r>
              <a:rPr lang="en-IN" altLang="en-US" b="0" dirty="0">
                <a:latin typeface="Helvetica Neue"/>
              </a:rPr>
              <a:t>” show each box one by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 </a:t>
            </a:r>
            <a:r>
              <a:rPr lang="en-IN" sz="1200" b="0" kern="1200" dirty="0">
                <a:solidFill>
                  <a:schemeClr val="tx1"/>
                </a:solidFill>
                <a:latin typeface="Helvetica Neue" pitchFamily="2"/>
                <a:ea typeface="+mn-ea"/>
                <a:cs typeface="+mn-cs"/>
              </a:rPr>
              <a:t>Clicking ‘</a:t>
            </a:r>
            <a:r>
              <a:rPr lang="en-IN" dirty="0">
                <a:solidFill>
                  <a:schemeClr val="bg1"/>
                </a:solidFill>
              </a:rPr>
              <a:t>Close Loop Controls</a:t>
            </a:r>
            <a:r>
              <a:rPr lang="en-IN" sz="1200" b="0" kern="1200" dirty="0">
                <a:solidFill>
                  <a:schemeClr val="tx1"/>
                </a:solidFill>
                <a:latin typeface="Helvetica Neue" pitchFamily="2"/>
                <a:ea typeface="+mn-ea"/>
                <a:cs typeface="+mn-cs"/>
              </a:rPr>
              <a:t>’ in the slide </a:t>
            </a:r>
            <a:r>
              <a:rPr lang="en-IN" sz="1200" b="1" kern="1200" dirty="0">
                <a:solidFill>
                  <a:schemeClr val="tx1"/>
                </a:solidFill>
                <a:latin typeface="Helvetica Neue" pitchFamily="2"/>
                <a:ea typeface="+mn-ea"/>
                <a:cs typeface="+mn-cs"/>
              </a:rPr>
              <a:t>‘</a:t>
            </a:r>
            <a:r>
              <a:rPr lang="en-IN" sz="1200" dirty="0">
                <a:latin typeface="Myriad Pro" panose="020B0503030403020204"/>
              </a:rPr>
              <a:t>Major Control Loops</a:t>
            </a:r>
            <a:r>
              <a:rPr lang="en-GB" dirty="0">
                <a:latin typeface="Myriad Pro" panose="020B0503030403020204"/>
              </a:rPr>
              <a:t>’ bring </a:t>
            </a:r>
            <a:r>
              <a:rPr lang="en-IN" sz="1200" b="0" kern="1200" dirty="0">
                <a:solidFill>
                  <a:schemeClr val="tx1"/>
                </a:solidFill>
                <a:latin typeface="Helvetica Neue" pitchFamily="2"/>
                <a:ea typeface="+mn-ea"/>
                <a:cs typeface="+mn-cs"/>
              </a:rPr>
              <a:t>user to </a:t>
            </a:r>
            <a:r>
              <a:rPr lang="en-GB" dirty="0">
                <a:latin typeface="Myriad Pro" panose="020B0503030403020204"/>
              </a:rPr>
              <a:t>this section. </a:t>
            </a:r>
            <a:endParaRPr lang="en-IN" sz="1200" b="1" kern="1200" dirty="0">
              <a:solidFill>
                <a:schemeClr val="tx1"/>
              </a:solidFill>
              <a:latin typeface="Helvetica Neue" pitchFamily="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dirty="0">
                <a:latin typeface="Helvetica Neue"/>
              </a:rPr>
              <a:t>Show the right diagram with Ax3.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324711-AD50-43A9-A690-465C4F1F716F}" type="slidenum">
              <a:rPr lang="en-US" smtClean="0"/>
              <a:t>25</a:t>
            </a:fld>
            <a:endParaRPr lang="en-US" dirty="0"/>
          </a:p>
        </p:txBody>
      </p:sp>
    </p:spTree>
    <p:extLst>
      <p:ext uri="{BB962C8B-B14F-4D97-AF65-F5344CB8AC3E}">
        <p14:creationId xmlns:p14="http://schemas.microsoft.com/office/powerpoint/2010/main" val="853353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Animation</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&lt;Ax0&gt; Coming to FGD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&lt;Ax1&gt; Trip refers to an unplanned, uncontrolled, ”emergency” shutdown of a machine, process, or piece of equipment.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&lt;Ax2&gt; For example, if a high vibration is detected on a piece of rotating equipment, it’s customary to “trip” that equipment. The Trip conditions are based on equipment/process criticality, equipment OEM recommendations, and process safety.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mascot with Ax0.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OST on right with Ax1 and Ax2.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dirty="0">
                <a:latin typeface="Helvetica Neue"/>
              </a:rPr>
              <a:t>Show the OST on left with AX3.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26</a:t>
            </a:fld>
            <a:endParaRPr lang="en-US" dirty="0"/>
          </a:p>
        </p:txBody>
      </p:sp>
    </p:spTree>
    <p:extLst>
      <p:ext uri="{BB962C8B-B14F-4D97-AF65-F5344CB8AC3E}">
        <p14:creationId xmlns:p14="http://schemas.microsoft.com/office/powerpoint/2010/main" val="2073125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Animation</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&lt;Ax0&gt; Coming to FGD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&lt;Ax1&gt; Trip refers to an unplanned, uncontrolled, ”emergency” shutdown of a machine, process, or piece of equipment.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&lt;Ax2&gt; For example, if a high vibration is detected on a piece of rotating equipment, it’s customary to “trip” that equipment. The Trip conditions are based on equipment/process criticality, equipment OEM recommendations, and process safety.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&lt;Ax3&gt; The trip conditions for the FGD plant are as follows: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Failure of all RC Pumps (none is in operation)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Power Blackout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Flue Gas Inlet temperature High </a:t>
            </a:r>
            <a:r>
              <a:rPr lang="en-IN" dirty="0" err="1"/>
              <a:t>High</a:t>
            </a:r>
            <a:r>
              <a:rPr lang="en-IN"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Absorber Level Very High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Both Booster fan Trip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Bypass Damper Open</a:t>
            </a:r>
          </a:p>
          <a:p>
            <a:pPr lvl="0" algn="just"/>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mascot with Ax0.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OST on right with Ax1 and Ax2.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dirty="0">
                <a:latin typeface="Helvetica Neue"/>
              </a:rPr>
              <a:t>Show the OST on left with AX3.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324711-AD50-43A9-A690-465C4F1F716F}" type="slidenum">
              <a:rPr lang="en-US" smtClean="0"/>
              <a:t>27</a:t>
            </a:fld>
            <a:endParaRPr lang="en-US" dirty="0"/>
          </a:p>
        </p:txBody>
      </p:sp>
    </p:spTree>
    <p:extLst>
      <p:ext uri="{BB962C8B-B14F-4D97-AF65-F5344CB8AC3E}">
        <p14:creationId xmlns:p14="http://schemas.microsoft.com/office/powerpoint/2010/main" val="908072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&lt;Ax1&gt; Coming to knowing about Fail Safe Condition.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&lt;Ax2&gt; </a:t>
            </a:r>
            <a:r>
              <a:rPr lang="en-IN" sz="1800" b="0" dirty="0"/>
              <a:t>Fail safe condition is w</a:t>
            </a:r>
            <a:r>
              <a:rPr lang="en-IN" sz="1800" dirty="0"/>
              <a:t>hen the FGD plant is started, the sub-system is lined up, and the FGD scrubber tower or absorber is ready for flue gas entry.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character with the Ost in sync with the Ax1.</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Then show the smart art box with audio 2. </a:t>
            </a:r>
            <a:endParaRPr lang="en-IN" altLang="en-US"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324711-AD50-43A9-A690-465C4F1F716F}" type="slidenum">
              <a:rPr lang="en-US" smtClean="0"/>
              <a:t>28</a:t>
            </a:fld>
            <a:endParaRPr lang="en-US" dirty="0"/>
          </a:p>
        </p:txBody>
      </p:sp>
    </p:spTree>
    <p:extLst>
      <p:ext uri="{BB962C8B-B14F-4D97-AF65-F5344CB8AC3E}">
        <p14:creationId xmlns:p14="http://schemas.microsoft.com/office/powerpoint/2010/main" val="4088500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Animation</a:t>
            </a: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endParaRPr lang="en-IN" b="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dirty="0"/>
              <a:t>&lt;Ax3 At this stage, the flue gas is directed to the absorber through sequential operation, ensuring permissive conditions for safe operation for each piece of equipment to enable the start of FGD.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yriad Pro" panose="020B0503030403020204"/>
                <a:cs typeface="Times New Roman" panose="02020603050405020304" pitchFamily="18" charset="0"/>
              </a:rPr>
              <a:t>&lt;Ax4&gt; Following are the Fail safe Conditions: </a:t>
            </a:r>
          </a:p>
          <a:p>
            <a:pPr marL="171450" lvl="0" indent="-171450">
              <a:buFont typeface="Arial" panose="020B0604020202020204" pitchFamily="34" charset="0"/>
              <a:buChar char="•"/>
            </a:pPr>
            <a:r>
              <a:rPr lang="en-US" sz="1200" b="0" dirty="0">
                <a:latin typeface="Myriad Pro"/>
                <a:cs typeface="Times New Roman" panose="02020603050405020304" pitchFamily="18" charset="0"/>
              </a:rPr>
              <a:t>Booster Fan Inlet / Outlet </a:t>
            </a:r>
            <a:r>
              <a:rPr lang="en-IN" sz="1200" b="0" dirty="0">
                <a:latin typeface="Myriad Pro"/>
                <a:cs typeface="Times New Roman" panose="02020603050405020304" pitchFamily="18" charset="0"/>
              </a:rPr>
              <a:t>Guillotine damper open (at least one)</a:t>
            </a:r>
            <a:endParaRPr lang="en-US" sz="1200" b="0" dirty="0">
              <a:latin typeface="Myriad Pro"/>
              <a:cs typeface="Times New Roman" panose="02020603050405020304" pitchFamily="18" charset="0"/>
            </a:endParaRPr>
          </a:p>
          <a:p>
            <a:pPr marL="171450" lvl="0" indent="-171450">
              <a:buFont typeface="Arial" panose="020B0604020202020204" pitchFamily="34" charset="0"/>
              <a:buChar char="•"/>
            </a:pPr>
            <a:r>
              <a:rPr lang="en-US" sz="1200" b="0" kern="1200" dirty="0">
                <a:latin typeface="Myriad Pro"/>
                <a:cs typeface="Times New Roman" panose="02020603050405020304" pitchFamily="18" charset="0"/>
              </a:rPr>
              <a:t>Two RC pump in operation </a:t>
            </a:r>
          </a:p>
          <a:p>
            <a:pPr marL="171450" lvl="0" indent="-171450" algn="l" defTabSz="622300">
              <a:lnSpc>
                <a:spcPct val="90000"/>
              </a:lnSpc>
              <a:spcBef>
                <a:spcPct val="0"/>
              </a:spcBef>
              <a:spcAft>
                <a:spcPct val="35000"/>
              </a:spcAft>
              <a:buFont typeface="Arial" panose="020B0604020202020204" pitchFamily="34" charset="0"/>
              <a:buChar char="•"/>
            </a:pPr>
            <a:r>
              <a:rPr lang="en-US" sz="1200" b="0" kern="1200" dirty="0">
                <a:latin typeface="Myriad Pro"/>
                <a:ea typeface="+mn-ea"/>
                <a:cs typeface="Times New Roman" panose="02020603050405020304" pitchFamily="18" charset="0"/>
              </a:rPr>
              <a:t>Flue Gas Inlet temperature Normal</a:t>
            </a:r>
          </a:p>
          <a:p>
            <a:pPr marL="171450" lvl="0" indent="-171450" algn="l" defTabSz="622300">
              <a:lnSpc>
                <a:spcPct val="90000"/>
              </a:lnSpc>
              <a:spcBef>
                <a:spcPct val="0"/>
              </a:spcBef>
              <a:spcAft>
                <a:spcPct val="35000"/>
              </a:spcAft>
              <a:buFont typeface="Arial" panose="020B0604020202020204" pitchFamily="34" charset="0"/>
              <a:buChar char="•"/>
            </a:pPr>
            <a:r>
              <a:rPr lang="en-US" sz="1200" b="0" kern="1200" dirty="0">
                <a:latin typeface="Myriad Pro"/>
                <a:ea typeface="+mn-ea"/>
                <a:cs typeface="Times New Roman" panose="02020603050405020304" pitchFamily="18" charset="0"/>
              </a:rPr>
              <a:t>Flue Gas Inlet pressure not low and High</a:t>
            </a:r>
          </a:p>
          <a:p>
            <a:pPr marL="171450" lvl="0" indent="-171450" algn="l" defTabSz="622300">
              <a:lnSpc>
                <a:spcPct val="90000"/>
              </a:lnSpc>
              <a:spcBef>
                <a:spcPct val="0"/>
              </a:spcBef>
              <a:spcAft>
                <a:spcPct val="35000"/>
              </a:spcAft>
              <a:buFont typeface="Arial" panose="020B0604020202020204" pitchFamily="34" charset="0"/>
              <a:buChar char="•"/>
            </a:pPr>
            <a:r>
              <a:rPr lang="en-US" sz="1200" b="0" kern="1200" dirty="0">
                <a:latin typeface="Myriad Pro"/>
                <a:ea typeface="+mn-ea"/>
                <a:cs typeface="Times New Roman" panose="02020603050405020304" pitchFamily="18" charset="0"/>
              </a:rPr>
              <a:t>Accumulator Pressure is normal </a:t>
            </a:r>
          </a:p>
          <a:p>
            <a:endParaRPr 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IN" sz="1200" b="1" kern="1200" dirty="0">
                <a:solidFill>
                  <a:schemeClr val="tx1"/>
                </a:solidFill>
                <a:latin typeface="Helvetica Neue" pitchFamily="2"/>
                <a:ea typeface="+mn-ea"/>
                <a:cs typeface="+mn-cs"/>
              </a:rPr>
              <a:t>Note to developer: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Animate the Smart art OST with the audio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Animate the OST with the audio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Animate the smart art on the right with audio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324711-AD50-43A9-A690-465C4F1F716F}" type="slidenum">
              <a:rPr lang="en-US" smtClean="0"/>
              <a:t>29</a:t>
            </a:fld>
            <a:endParaRPr lang="en-US" dirty="0"/>
          </a:p>
        </p:txBody>
      </p:sp>
    </p:spTree>
    <p:extLst>
      <p:ext uri="{BB962C8B-B14F-4D97-AF65-F5344CB8AC3E}">
        <p14:creationId xmlns:p14="http://schemas.microsoft.com/office/powerpoint/2010/main" val="385305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Screen type – </a:t>
            </a:r>
            <a:r>
              <a:rPr lang="en-GB" b="0" dirty="0"/>
              <a:t>Static</a:t>
            </a:r>
          </a:p>
          <a:p>
            <a:pPr marL="6858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b="1" dirty="0"/>
          </a:p>
          <a:p>
            <a:pPr marL="6858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b="1" dirty="0"/>
              <a:t>Audio: </a:t>
            </a:r>
          </a:p>
          <a:p>
            <a:pPr marL="6858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Hi There, I’m Mr. Tech</a:t>
            </a:r>
            <a:r>
              <a:rPr lang="en-US" sz="120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 I am here to explain all about </a:t>
            </a:r>
            <a:r>
              <a:rPr lang="en-IN" sz="120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Wet limestone FGD – Controls </a:t>
            </a:r>
            <a:r>
              <a:rPr lang="en-US" sz="120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to you. Here is th</a:t>
            </a:r>
            <a:r>
              <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e roadmap for this module. </a:t>
            </a:r>
          </a:p>
          <a:p>
            <a:pPr marL="8572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In topic 1, we will understand the </a:t>
            </a:r>
            <a:r>
              <a:rPr lang="en-IN"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FGD controls</a:t>
            </a:r>
            <a:r>
              <a:rPr lang="en-GB"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a:t>
            </a:r>
            <a:endPar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a:p>
            <a:pPr marL="8572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In topic 2, we will identify the </a:t>
            </a:r>
            <a:r>
              <a:rPr lang="en-IN"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Typical DCS configuration</a:t>
            </a:r>
            <a:r>
              <a:rPr lang="en-GB"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 </a:t>
            </a:r>
            <a:endPar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a:p>
            <a:pPr marL="8572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Proceeding  ahead, in topic 3, we will recognize the </a:t>
            </a:r>
            <a:r>
              <a:rPr lang="en-IN"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Major control loops - Absorber</a:t>
            </a:r>
            <a:r>
              <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 </a:t>
            </a:r>
          </a:p>
          <a:p>
            <a:pPr marL="8572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The topic 4, we will know about pH / Reagent feed control.</a:t>
            </a:r>
          </a:p>
          <a:p>
            <a:pPr marL="8572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The topic 5, we will know about </a:t>
            </a:r>
            <a:r>
              <a:rPr lang="en-IN" sz="1200" b="0" kern="1200" dirty="0">
                <a:latin typeface="Myriad Pro" panose="020B0503030403020204"/>
              </a:rPr>
              <a:t>pH instrumentation.</a:t>
            </a:r>
          </a:p>
          <a:p>
            <a:pPr marL="8572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The topic 6 and 7 will cover </a:t>
            </a:r>
            <a:r>
              <a:rPr lang="en-IN" sz="1200" b="0" kern="1200" dirty="0">
                <a:latin typeface="Myriad Pro" panose="020B0503030403020204"/>
              </a:rPr>
              <a:t>Gypsum bleed/ solid controls and Gypsum solids / density control.</a:t>
            </a:r>
          </a:p>
          <a:p>
            <a:pPr marL="8572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kern="1200" dirty="0">
                <a:latin typeface="Myriad Pro" panose="020B0503030403020204"/>
              </a:rPr>
              <a:t>The topic 8, we will understand Level / make up water control.</a:t>
            </a:r>
          </a:p>
          <a:p>
            <a:pPr marL="8572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kern="1200" dirty="0">
                <a:latin typeface="Myriad Pro" panose="020B0503030403020204"/>
              </a:rPr>
              <a:t>The topic 9 and 10, we will learn about Level / make up water control and Booster fan control.</a:t>
            </a:r>
            <a:endPar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a:p>
            <a:pPr marL="8572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This will be followed by topic 11, we will recognize the </a:t>
            </a:r>
            <a:r>
              <a:rPr lang="en-IN"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Emergency quench.</a:t>
            </a:r>
            <a:endPar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a:p>
            <a:pPr marL="8572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The module ends with module summary and assessment.</a:t>
            </a:r>
          </a:p>
          <a:p>
            <a:pPr marL="6858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b="1" dirty="0"/>
          </a:p>
          <a:p>
            <a:pPr marL="6858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b="1" kern="1200" dirty="0">
                <a:solidFill>
                  <a:schemeClr val="tx1"/>
                </a:solidFill>
                <a:latin typeface="Helvetica Neue" pitchFamily="2"/>
                <a:ea typeface="+mn-ea"/>
                <a:cs typeface="+mn-cs"/>
              </a:rPr>
              <a:t>Note to developer:</a:t>
            </a:r>
          </a:p>
          <a:p>
            <a:pPr marL="685800" marR="0" indent="0" algn="l">
              <a:spcBef>
                <a:spcPts val="0"/>
              </a:spcBef>
              <a:spcAft>
                <a:spcPts val="0"/>
              </a:spcAft>
              <a:buFont typeface="Arial" panose="020B0604020202020204" pitchFamily="34" charset="0"/>
              <a:buNone/>
            </a:pPr>
            <a:r>
              <a:rPr lang="en-IN" b="0" dirty="0"/>
              <a:t>First show the mascot with speech bubble, then remove the mascot and show the module roadmap highlighting the topics in sync with the VO.</a:t>
            </a:r>
          </a:p>
          <a:p>
            <a:pPr marL="685800" marR="0" indent="0" algn="l">
              <a:spcBef>
                <a:spcPts val="0"/>
              </a:spcBef>
              <a:spcAft>
                <a:spcPts val="0"/>
              </a:spcAft>
              <a:buFont typeface="Arial" panose="020B0604020202020204" pitchFamily="34" charset="0"/>
              <a:buNone/>
            </a:pPr>
            <a:r>
              <a:rPr lang="en-IN" dirty="0"/>
              <a:t>https://www.freepik.com/premium-vector/9-infographics-rectangle-paper-index-with-data-template_7196954.htm#query=nine%20infographic&amp;position=29&amp;from_view=search&amp;track=sph </a:t>
            </a:r>
          </a:p>
        </p:txBody>
      </p:sp>
      <p:sp>
        <p:nvSpPr>
          <p:cNvPr id="4" name="Slide Number Placeholder 3"/>
          <p:cNvSpPr>
            <a:spLocks noGrp="1"/>
          </p:cNvSpPr>
          <p:nvPr>
            <p:ph type="sldNum" sz="quarter" idx="5"/>
          </p:nvPr>
        </p:nvSpPr>
        <p:spPr/>
        <p:txBody>
          <a:bodyPr/>
          <a:lstStyle/>
          <a:p>
            <a:fld id="{AFDF271D-F529-4BF4-9C43-373C89F9DF09}" type="slidenum">
              <a:rPr lang="en-US" smtClean="0"/>
              <a:t>3</a:t>
            </a:fld>
            <a:endParaRPr lang="en-US" dirty="0"/>
          </a:p>
        </p:txBody>
      </p:sp>
    </p:spTree>
    <p:extLst>
      <p:ext uri="{BB962C8B-B14F-4D97-AF65-F5344CB8AC3E}">
        <p14:creationId xmlns:p14="http://schemas.microsoft.com/office/powerpoint/2010/main" val="3714915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t>Screen type – Tabs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100" b="1" dirty="0"/>
              <a:t>Audio: </a:t>
            </a:r>
          </a:p>
          <a:p>
            <a:pPr algn="l">
              <a:defRPr/>
            </a:pPr>
            <a:r>
              <a:rPr lang="en-US" sz="11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&lt;Ax1&gt; Let us now learn about Booster Fans. </a:t>
            </a:r>
            <a:endParaRPr lang="en-IN" sz="11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lang="en-IN" sz="1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&lt;Ax2&gt; </a:t>
            </a:r>
            <a:r>
              <a:rPr lang="en-US" sz="1600" dirty="0">
                <a:solidFill>
                  <a:srgbClr val="FF0000"/>
                </a:solidFill>
              </a:rPr>
              <a:t>Select each tab to know more.</a:t>
            </a:r>
            <a:endParaRPr lang="en-IN" sz="1600" dirty="0">
              <a:solidFill>
                <a:srgbClr val="FF0000"/>
              </a:solidFill>
            </a:endParaRPr>
          </a:p>
          <a:p>
            <a:pPr marL="0" lvl="0" indent="0">
              <a:buFont typeface="Arial" panose="020B0604020202020204" pitchFamily="34" charset="0"/>
              <a:buNone/>
              <a:tabLst>
                <a:tab pos="457200" algn="l"/>
              </a:tabLst>
            </a:pPr>
            <a:endParaRPr lang="en-US" sz="1100" b="0" kern="1200" dirty="0">
              <a:solidFill>
                <a:schemeClr val="tx1"/>
              </a:solidFill>
              <a:effectLst/>
              <a:latin typeface="+mn-lt"/>
              <a:ea typeface="+mn-ea"/>
              <a:cs typeface="+mn-cs"/>
            </a:endParaRPr>
          </a:p>
          <a:p>
            <a:pPr marL="0" lvl="0" indent="0">
              <a:buFont typeface="Arial" panose="020B0604020202020204" pitchFamily="34" charset="0"/>
              <a:buNone/>
              <a:tabLst>
                <a:tab pos="457200" algn="l"/>
              </a:tabLst>
            </a:pPr>
            <a:r>
              <a:rPr lang="en-IN" sz="11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Show the mascot and tabs with Ax1.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Show the I text with Ax2.</a:t>
            </a:r>
          </a:p>
        </p:txBody>
      </p:sp>
      <p:sp>
        <p:nvSpPr>
          <p:cNvPr id="4" name="Slide Number Placeholder 3"/>
          <p:cNvSpPr>
            <a:spLocks noGrp="1"/>
          </p:cNvSpPr>
          <p:nvPr>
            <p:ph type="sldNum" sz="quarter" idx="5"/>
          </p:nvPr>
        </p:nvSpPr>
        <p:spPr/>
        <p:txBody>
          <a:bodyPr/>
          <a:lstStyle/>
          <a:p>
            <a:fld id="{66324711-AD50-43A9-A690-465C4F1F716F}" type="slidenum">
              <a:rPr lang="en-US" smtClean="0"/>
              <a:t>30</a:t>
            </a:fld>
            <a:endParaRPr lang="en-US" dirty="0"/>
          </a:p>
        </p:txBody>
      </p:sp>
    </p:spTree>
    <p:extLst>
      <p:ext uri="{BB962C8B-B14F-4D97-AF65-F5344CB8AC3E}">
        <p14:creationId xmlns:p14="http://schemas.microsoft.com/office/powerpoint/2010/main" val="3338644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Tab 1</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b="1" dirty="0"/>
              <a:t>Audio: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&lt;Ax1&gt; When starting the Booster Fans, both the inlet and outlet dampers should be opened and the blade pitch actuator is set to minimum position.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&lt;Ax2&gt; Keep in mind the following points: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Any One ID Fan of respective boiler is running.</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Guillotine damper at Inlet/Outlet shall be closed.</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Two absorber recycle pumps are working.</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Emergency water storage tank liquid level above HIGH.</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Mist eliminator wash water pump running.</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Mist Eliminator water wash cycle in auto-cycle in Auto.</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Bypass Damper is open and Open feedback available.</a:t>
            </a:r>
          </a:p>
          <a:p>
            <a:pPr lvl="0" algn="just"/>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 </a:t>
            </a:r>
            <a:r>
              <a:rPr lang="en-US" sz="1200" b="1" dirty="0">
                <a:solidFill>
                  <a:prstClr val="white"/>
                </a:solidFill>
                <a:latin typeface="Myriad Pro" panose="020B0503030403020204"/>
                <a:cs typeface="Times New Roman" panose="02020603050405020304" pitchFamily="18" charset="0"/>
              </a:rPr>
              <a:t>Booster Fan start Control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the OST at the top with AX1.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the smart art pointers with Ax2.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hlinkClick r:id="rId3"/>
              </a:rPr>
              <a:t>Brain - Free miscellaneous icons (flaticon.com)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tab is visited show a tick sign.</a:t>
            </a:r>
          </a:p>
        </p:txBody>
      </p:sp>
      <p:sp>
        <p:nvSpPr>
          <p:cNvPr id="4" name="Slide Number Placeholder 3"/>
          <p:cNvSpPr>
            <a:spLocks noGrp="1"/>
          </p:cNvSpPr>
          <p:nvPr>
            <p:ph type="sldNum" sz="quarter" idx="5"/>
          </p:nvPr>
        </p:nvSpPr>
        <p:spPr/>
        <p:txBody>
          <a:bodyPr/>
          <a:lstStyle/>
          <a:p>
            <a:fld id="{66324711-AD50-43A9-A690-465C4F1F716F}" type="slidenum">
              <a:rPr lang="en-US" smtClean="0"/>
              <a:t>31</a:t>
            </a:fld>
            <a:endParaRPr lang="en-US" dirty="0"/>
          </a:p>
        </p:txBody>
      </p:sp>
    </p:spTree>
    <p:extLst>
      <p:ext uri="{BB962C8B-B14F-4D97-AF65-F5344CB8AC3E}">
        <p14:creationId xmlns:p14="http://schemas.microsoft.com/office/powerpoint/2010/main" val="827894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Tab 2</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algn="just"/>
            <a:r>
              <a:rPr lang="en-US" dirty="0">
                <a:solidFill>
                  <a:schemeClr val="tx1"/>
                </a:solidFill>
                <a:latin typeface="Times New Roman" panose="02020603050405020304" pitchFamily="18" charset="0"/>
                <a:cs typeface="Times New Roman" panose="02020603050405020304" pitchFamily="18" charset="0"/>
              </a:rPr>
              <a:t>A</a:t>
            </a:r>
            <a:r>
              <a:rPr lang="en-US" sz="1200" b="0" i="0" u="none" strike="noStrike" baseline="0" dirty="0">
                <a:solidFill>
                  <a:schemeClr val="tx1"/>
                </a:solidFill>
                <a:latin typeface="Times New Roman" panose="02020603050405020304" pitchFamily="18" charset="0"/>
                <a:cs typeface="Times New Roman" panose="02020603050405020304" pitchFamily="18" charset="0"/>
              </a:rPr>
              <a:t>xial type booster fan with variable blade pitch actuator converts the positioning signal to a mechanical movement. It can be interlocked with unit load.</a:t>
            </a:r>
          </a:p>
          <a:p>
            <a:pPr lvl="0" algn="just"/>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latin typeface="Helvetica Neue" pitchFamily="2"/>
                <a:ea typeface="+mn-ea"/>
                <a:cs typeface="+mn-cs"/>
              </a:rPr>
              <a:t>Tab: Booster Fan control loops</a:t>
            </a:r>
            <a:endParaRPr lang="en-IN" sz="1200" b="1" kern="1200" dirty="0">
              <a:solidFill>
                <a:schemeClr val="tx1"/>
              </a:solidFill>
              <a:latin typeface="Helvetica Neue" pitchFamily="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image at centre and OST with audio.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tab is visited show a tick 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324711-AD50-43A9-A690-465C4F1F716F}" type="slidenum">
              <a:rPr lang="en-US" smtClean="0"/>
              <a:t>32</a:t>
            </a:fld>
            <a:endParaRPr lang="en-US" dirty="0"/>
          </a:p>
        </p:txBody>
      </p:sp>
    </p:spTree>
    <p:extLst>
      <p:ext uri="{BB962C8B-B14F-4D97-AF65-F5344CB8AC3E}">
        <p14:creationId xmlns:p14="http://schemas.microsoft.com/office/powerpoint/2010/main" val="436582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Animation</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r>
              <a:rPr lang="en-US" dirty="0"/>
              <a:t>&lt;Ax1&gt; Coming to Absorber Control Loops, the diagram shows control loops for different inputs. </a:t>
            </a:r>
          </a:p>
          <a:p>
            <a:pPr marL="0" indent="0">
              <a:buNone/>
            </a:pPr>
            <a:r>
              <a:rPr lang="en-US" dirty="0"/>
              <a:t>&lt;Ax2&gt; Limestone slurry feed is the limestone slurry added based on pH of the absorber slurry.</a:t>
            </a:r>
          </a:p>
          <a:p>
            <a:pPr marL="0" indent="0">
              <a:buNone/>
            </a:pPr>
            <a:r>
              <a:rPr lang="en-US" dirty="0"/>
              <a:t>&lt;Ax3&gt; Gypsum bleed is based on Absorber slurry density.</a:t>
            </a:r>
          </a:p>
          <a:p>
            <a:pPr marL="0" indent="0">
              <a:buNone/>
            </a:pPr>
            <a:r>
              <a:rPr lang="en-US" dirty="0"/>
              <a:t>&lt;Ax4&gt; Makeup water is based on absorber level.</a:t>
            </a:r>
            <a:endParaRPr lang="en-IN" dirty="0"/>
          </a:p>
          <a:p>
            <a:pPr lvl="0" algn="just"/>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endParaRPr lang="en-IN" sz="1200" b="0" kern="1200" dirty="0">
              <a:solidFill>
                <a:schemeClr val="tx1"/>
              </a:solidFill>
              <a:latin typeface="Helvetica Neue" pitchFamily="2"/>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Mascot and image with Ax1.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Then fade away the mascot.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areas of OST with Ax2 to Ax4.</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0" kern="1200" dirty="0">
              <a:solidFill>
                <a:schemeClr val="tx1"/>
              </a:solidFill>
              <a:latin typeface="Helvetica Neue" pitchFamily="2"/>
              <a:ea typeface="+mn-ea"/>
              <a:cs typeface="+mn-cs"/>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33</a:t>
            </a:fld>
            <a:endParaRPr lang="en-US" dirty="0"/>
          </a:p>
        </p:txBody>
      </p:sp>
    </p:spTree>
    <p:extLst>
      <p:ext uri="{BB962C8B-B14F-4D97-AF65-F5344CB8AC3E}">
        <p14:creationId xmlns:p14="http://schemas.microsoft.com/office/powerpoint/2010/main" val="2948701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Animation</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algn="l">
              <a:defRPr/>
            </a:pPr>
            <a:r>
              <a:rPr lang="en-US"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&lt;Ax1&gt; Next on list are the pH Analyzers.</a:t>
            </a:r>
            <a:endParaRPr lang="en-IN" sz="12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a:p>
            <a:r>
              <a:rPr lang="en-US" dirty="0"/>
              <a:t>&lt;Ax2&gt; pH analyzers are used for measuring pH of absorber slurry. As well as, controls the limestone slurry addition in the absorber depending the pH values.</a:t>
            </a:r>
            <a:endParaRPr lang="en-IN" dirty="0"/>
          </a:p>
          <a:p>
            <a:pPr lvl="0" algn="just"/>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mascot with Ax1.</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Fade the mascot. Then appear the image and OST with Ax2.</a:t>
            </a:r>
            <a:endParaRPr lang="en-IN" altLang="en-US"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324711-AD50-43A9-A690-465C4F1F716F}" type="slidenum">
              <a:rPr lang="en-US" smtClean="0"/>
              <a:t>34</a:t>
            </a:fld>
            <a:endParaRPr lang="en-US" dirty="0"/>
          </a:p>
        </p:txBody>
      </p:sp>
    </p:spTree>
    <p:extLst>
      <p:ext uri="{BB962C8B-B14F-4D97-AF65-F5344CB8AC3E}">
        <p14:creationId xmlns:p14="http://schemas.microsoft.com/office/powerpoint/2010/main" val="284217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Animation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Audio: </a:t>
            </a:r>
            <a:r>
              <a:rPr lang="en-US" sz="1800" b="1" dirty="0">
                <a:effectLst/>
                <a:latin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&lt;Ax0&gt; </a:t>
            </a:r>
            <a:r>
              <a:rPr lang="en-IN" sz="2800" dirty="0"/>
              <a:t>pH monitoring is the next control loop to cover.</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&lt;Ax1&gt; pH monitoring plays an important role in lime stone-based FGD and is considered representative of efficient absorber operation.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&lt;Ax2&gt; Limestone slurry makeup is added based on absorber slurry pH.</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&lt;Ax3&gt; Outlet SO</a:t>
            </a:r>
            <a:r>
              <a:rPr lang="en-IN"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IN" sz="1800" dirty="0">
                <a:effectLst/>
                <a:latin typeface="Calibri" panose="020F0502020204030204" pitchFamily="34" charset="0"/>
                <a:ea typeface="Calibri" panose="020F0502020204030204" pitchFamily="34" charset="0"/>
                <a:cs typeface="Times New Roman" panose="02020603050405020304" pitchFamily="18" charset="0"/>
              </a:rPr>
              <a:t> can also be used for controlling limestone slurry addition.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2800" dirty="0">
                <a:effectLst/>
                <a:latin typeface="Calibri" panose="020F0502020204030204" pitchFamily="34" charset="0"/>
                <a:ea typeface="Calibri" panose="020F0502020204030204" pitchFamily="34" charset="0"/>
                <a:cs typeface="Times New Roman" panose="02020603050405020304" pitchFamily="18" charset="0"/>
              </a:rPr>
              <a:t>&lt;Ax4&gt; </a:t>
            </a:r>
            <a:r>
              <a:rPr lang="en-IN" sz="1800" dirty="0">
                <a:effectLst/>
                <a:latin typeface="Calibri" panose="020F0502020204030204" pitchFamily="34" charset="0"/>
                <a:ea typeface="Calibri" panose="020F0502020204030204" pitchFamily="34" charset="0"/>
                <a:cs typeface="Times New Roman" panose="02020603050405020304" pitchFamily="18" charset="0"/>
              </a:rPr>
              <a:t>A pH of 5 to 6 is maintained inside the absorber.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endParaRPr lang="en-IN" sz="1200" b="0" kern="1200" dirty="0">
              <a:solidFill>
                <a:schemeClr val="tx1"/>
              </a:solidFill>
              <a:latin typeface="Helvetica Neue" pitchFamily="2"/>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mascot with Ax0.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Fade the image of mascot and OST and appear the image with AX1.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Then show the pointers OST with Ax2 to Ax4.</a:t>
            </a:r>
            <a:r>
              <a:rPr lang="en-IN" sz="1200" b="1" kern="1200" dirty="0">
                <a:solidFill>
                  <a:schemeClr val="tx1"/>
                </a:solidFill>
                <a:latin typeface="Helvetica Neue" pitchFamily="2"/>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35</a:t>
            </a:fld>
            <a:endParaRPr lang="en-US" dirty="0"/>
          </a:p>
        </p:txBody>
      </p:sp>
    </p:spTree>
    <p:extLst>
      <p:ext uri="{BB962C8B-B14F-4D97-AF65-F5344CB8AC3E}">
        <p14:creationId xmlns:p14="http://schemas.microsoft.com/office/powerpoint/2010/main" val="1333935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Animation</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r>
              <a:rPr lang="en-IN" b="0" dirty="0"/>
              <a:t>This is the summary of different actions on different levels of absorber starting from LOW-LOW level to HIGH-HIGH level. The sequence for opening or closing different feed valves i.e. process water, mist eliminator wash, filtrate, limestone slurry etc also depends on the absorber level. </a:t>
            </a:r>
            <a:endParaRPr lang="en-IN" b="1" dirty="0"/>
          </a:p>
          <a:p>
            <a:pPr lvl="0" algn="just"/>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image at centre.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b="0"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324711-AD50-43A9-A690-465C4F1F716F}" type="slidenum">
              <a:rPr lang="en-US" smtClean="0"/>
              <a:t>36</a:t>
            </a:fld>
            <a:endParaRPr lang="en-US" dirty="0"/>
          </a:p>
        </p:txBody>
      </p:sp>
    </p:spTree>
    <p:extLst>
      <p:ext uri="{BB962C8B-B14F-4D97-AF65-F5344CB8AC3E}">
        <p14:creationId xmlns:p14="http://schemas.microsoft.com/office/powerpoint/2010/main" val="1937585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Animation</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algn="just"/>
            <a:endParaRPr lang="en-US" sz="1200" i="0" dirty="0">
              <a:ln w="0">
                <a:no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i="0" dirty="0">
                <a:ln w="0">
                  <a:no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&lt;Ax1&gt; The </a:t>
            </a:r>
            <a:r>
              <a:rPr lang="en-US" sz="1200" b="0" dirty="0">
                <a:solidFill>
                  <a:prstClr val="white"/>
                </a:solidFill>
                <a:latin typeface="Myriad Pro" panose="020B0503030403020204"/>
                <a:cs typeface="Times New Roman" panose="02020603050405020304" pitchFamily="18" charset="0"/>
              </a:rPr>
              <a:t>Coriolis type Density meter is next control loop.</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b="0" dirty="0">
              <a:solidFill>
                <a:prstClr val="white"/>
              </a:solidFill>
              <a:latin typeface="Myriad Pro" panose="020B0503030403020204"/>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0" dirty="0">
                <a:solidFill>
                  <a:prstClr val="white"/>
                </a:solidFill>
                <a:latin typeface="Myriad Pro" panose="020B0503030403020204"/>
                <a:cs typeface="Times New Roman" panose="02020603050405020304" pitchFamily="18" charset="0"/>
              </a:rPr>
              <a:t>&lt;Ax2&gt;  It </a:t>
            </a:r>
            <a:r>
              <a:rPr lang="en-US" sz="1200" b="0" i="0" dirty="0">
                <a:ln w="0">
                  <a:no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works on the principles of motion mechanics. It splits when the process fluid enters the sensor. During operation, a dri</a:t>
            </a:r>
            <a:r>
              <a:rPr lang="en-US" sz="1200" i="0" dirty="0">
                <a:ln w="0">
                  <a:no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ve coil stimulates the tubes to oscillate in opposition at the natural resonant frequency. As the tubes oscillate, the voltage generated from each pickoff creates a sine wave.</a:t>
            </a:r>
            <a:endParaRPr lang="en-US" sz="1200" dirty="0">
              <a:ln w="0">
                <a:no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lvl="0" algn="just"/>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latin typeface="Helvetica Neue"/>
              </a:rPr>
              <a:t>Show the mascot and image with Ax1.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the OST with the audio Ax2.</a:t>
            </a:r>
          </a:p>
        </p:txBody>
      </p:sp>
      <p:sp>
        <p:nvSpPr>
          <p:cNvPr id="4" name="Slide Number Placeholder 3"/>
          <p:cNvSpPr>
            <a:spLocks noGrp="1"/>
          </p:cNvSpPr>
          <p:nvPr>
            <p:ph type="sldNum" sz="quarter" idx="5"/>
          </p:nvPr>
        </p:nvSpPr>
        <p:spPr/>
        <p:txBody>
          <a:bodyPr/>
          <a:lstStyle/>
          <a:p>
            <a:fld id="{66324711-AD50-43A9-A690-465C4F1F716F}" type="slidenum">
              <a:rPr lang="en-US" smtClean="0"/>
              <a:t>37</a:t>
            </a:fld>
            <a:endParaRPr lang="en-US" dirty="0"/>
          </a:p>
        </p:txBody>
      </p:sp>
    </p:spTree>
    <p:extLst>
      <p:ext uri="{BB962C8B-B14F-4D97-AF65-F5344CB8AC3E}">
        <p14:creationId xmlns:p14="http://schemas.microsoft.com/office/powerpoint/2010/main" val="3095939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Animation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Audio: </a:t>
            </a:r>
            <a:r>
              <a:rPr lang="en-US" sz="1800" b="1" dirty="0">
                <a:effectLst/>
                <a:latin typeface="Calibri" panose="020F0502020204030204" pitchFamily="34" charset="0"/>
                <a:cs typeface="Times New Roman" panose="02020603050405020304" pitchFamily="18" charset="0"/>
              </a:rPr>
              <a:t> </a:t>
            </a:r>
            <a:endParaRPr lang="en-IN" sz="1200" b="0" kern="1200" dirty="0">
              <a:solidFill>
                <a:schemeClr val="tx1"/>
              </a:solidFill>
              <a:latin typeface="Helvetica Neue" pitchFamily="2"/>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b="0" kern="1200" dirty="0">
                <a:solidFill>
                  <a:schemeClr val="tx1"/>
                </a:solidFill>
                <a:latin typeface="Helvetica Neue" pitchFamily="2"/>
                <a:ea typeface="+mn-ea"/>
                <a:cs typeface="+mn-cs"/>
              </a:rPr>
              <a:t>The Density control is based on the slurry density at the gypsum bleed pump discharge. Gypsum slurry will be discharged into the primary hydro cyclone feed tank or recirculated back to the absorber. The density range is 1.2-1.3 T/m3 to discharge into the primary hydro cyclone tank.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200" b="1" kern="1200" dirty="0">
              <a:solidFill>
                <a:schemeClr val="tx1"/>
              </a:solidFill>
              <a:latin typeface="Helvetica Neue" pitchFamily="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latin typeface="Helvetica Neue" pitchFamily="2"/>
                <a:ea typeface="+mn-ea"/>
                <a:cs typeface="+mn-cs"/>
              </a:rPr>
              <a:t>Note to developer: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Show the image and the OST with VO.</a:t>
            </a:r>
          </a:p>
        </p:txBody>
      </p:sp>
      <p:sp>
        <p:nvSpPr>
          <p:cNvPr id="4" name="Slide Number Placeholder 3"/>
          <p:cNvSpPr>
            <a:spLocks noGrp="1"/>
          </p:cNvSpPr>
          <p:nvPr>
            <p:ph type="sldNum" sz="quarter" idx="5"/>
          </p:nvPr>
        </p:nvSpPr>
        <p:spPr/>
        <p:txBody>
          <a:bodyPr/>
          <a:lstStyle/>
          <a:p>
            <a:fld id="{66324711-AD50-43A9-A690-465C4F1F716F}" type="slidenum">
              <a:rPr lang="en-US" smtClean="0"/>
              <a:t>38</a:t>
            </a:fld>
            <a:endParaRPr lang="en-US" dirty="0"/>
          </a:p>
        </p:txBody>
      </p:sp>
    </p:spTree>
    <p:extLst>
      <p:ext uri="{BB962C8B-B14F-4D97-AF65-F5344CB8AC3E}">
        <p14:creationId xmlns:p14="http://schemas.microsoft.com/office/powerpoint/2010/main" val="193113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Animation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Audio: </a:t>
            </a:r>
            <a:r>
              <a:rPr lang="en-US" sz="1800" b="1" dirty="0">
                <a:effectLst/>
                <a:latin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An emergency quench system consists of an overhead emergency water tank, auto valve and spray nozzles. Quench water from the Emergency water tank is sprayed into the quenching zone of the flue gas duct before the absorber.. The system is designed to supply emergency water for 15 minutes and get activated on the high temperature of inlet flue gas.</a:t>
            </a:r>
            <a:endParaRPr lang="en-IN" sz="1200" b="1" kern="1200" dirty="0">
              <a:solidFill>
                <a:schemeClr val="tx1"/>
              </a:solidFill>
              <a:latin typeface="Helvetica Neue" pitchFamily="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latin typeface="Helvetica Neue" pitchFamily="2"/>
                <a:ea typeface="+mn-ea"/>
                <a:cs typeface="+mn-cs"/>
              </a:rPr>
              <a:t>Note to developer: </a:t>
            </a:r>
            <a:r>
              <a:rPr lang="en-US" sz="1200" b="0" dirty="0"/>
              <a:t>Show the image and the OST with VO.</a:t>
            </a:r>
          </a:p>
        </p:txBody>
      </p:sp>
      <p:sp>
        <p:nvSpPr>
          <p:cNvPr id="4" name="Slide Number Placeholder 3"/>
          <p:cNvSpPr>
            <a:spLocks noGrp="1"/>
          </p:cNvSpPr>
          <p:nvPr>
            <p:ph type="sldNum" sz="quarter" idx="5"/>
          </p:nvPr>
        </p:nvSpPr>
        <p:spPr/>
        <p:txBody>
          <a:bodyPr/>
          <a:lstStyle/>
          <a:p>
            <a:fld id="{66324711-AD50-43A9-A690-465C4F1F716F}" type="slidenum">
              <a:rPr lang="en-US" smtClean="0"/>
              <a:t>39</a:t>
            </a:fld>
            <a:endParaRPr lang="en-US" dirty="0"/>
          </a:p>
        </p:txBody>
      </p:sp>
    </p:spTree>
    <p:extLst>
      <p:ext uri="{BB962C8B-B14F-4D97-AF65-F5344CB8AC3E}">
        <p14:creationId xmlns:p14="http://schemas.microsoft.com/office/powerpoint/2010/main" val="2926945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Screen Type: </a:t>
            </a:r>
            <a:r>
              <a:rPr lang="en-US" dirty="0"/>
              <a:t>Interactive   </a:t>
            </a:r>
          </a:p>
          <a:p>
            <a:endParaRPr lang="en-IN" altLang="en-US" b="1"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1" dirty="0">
                <a:latin typeface="Helvetica Neue"/>
              </a:rPr>
              <a:t>Audio: </a:t>
            </a:r>
            <a:r>
              <a:rPr lang="en-US" sz="1200" kern="1200" dirty="0">
                <a:solidFill>
                  <a:schemeClr val="tx1"/>
                </a:solidFill>
                <a:effectLst/>
                <a:latin typeface="+mn-lt"/>
                <a:ea typeface="+mn-ea"/>
                <a:cs typeface="+mn-cs"/>
              </a:rPr>
              <a:t>Choose</a:t>
            </a:r>
            <a:r>
              <a:rPr lang="en-US" sz="1200" kern="1200" baseline="0" dirty="0">
                <a:solidFill>
                  <a:schemeClr val="tx1"/>
                </a:solidFill>
                <a:effectLst/>
                <a:latin typeface="+mn-lt"/>
                <a:ea typeface="+mn-ea"/>
                <a:cs typeface="+mn-cs"/>
              </a:rPr>
              <a:t> a topic to continue.</a:t>
            </a:r>
            <a:r>
              <a:rPr lang="en-IN" sz="1200" dirty="0">
                <a:solidFill>
                  <a:schemeClr val="dk1"/>
                </a:solidFill>
                <a:latin typeface="Calibri"/>
                <a:cs typeface="Calibri"/>
                <a:sym typeface="Calibri"/>
              </a:rPr>
              <a:t>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r>
              <a:rPr lang="en-US" sz="1200" b="0" kern="1200" dirty="0">
                <a:solidFill>
                  <a:schemeClr val="tx1"/>
                </a:solidFill>
                <a:effectLst/>
                <a:latin typeface="+mn-lt"/>
                <a:ea typeface="+mn-ea"/>
                <a:cs typeface="+mn-cs"/>
              </a:rPr>
              <a:t>This is an interactive menu. User </a:t>
            </a:r>
            <a:r>
              <a:rPr lang="en-US" sz="1200" b="0" kern="1200" baseline="0" dirty="0">
                <a:solidFill>
                  <a:schemeClr val="tx1"/>
                </a:solidFill>
                <a:effectLst/>
                <a:latin typeface="+mn-lt"/>
                <a:ea typeface="+mn-ea"/>
                <a:cs typeface="+mn-cs"/>
              </a:rPr>
              <a:t>can select any topic from here.</a:t>
            </a:r>
          </a:p>
          <a:p>
            <a:pPr>
              <a:spcBef>
                <a:spcPct val="0"/>
              </a:spcBef>
            </a:pPr>
            <a:endParaRPr lang="en-IN" altLang="en-US" dirty="0">
              <a:latin typeface="Helvetica Neue"/>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4</a:t>
            </a:fld>
            <a:endParaRPr lang="en-US" dirty="0"/>
          </a:p>
        </p:txBody>
      </p:sp>
    </p:spTree>
    <p:extLst>
      <p:ext uri="{BB962C8B-B14F-4D97-AF65-F5344CB8AC3E}">
        <p14:creationId xmlns:p14="http://schemas.microsoft.com/office/powerpoint/2010/main" val="878660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two attempts.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Black. </a:t>
                </a:r>
              </a:p>
              <a:p>
                <a:pPr>
                  <a:spcBef>
                    <a:spcPts val="0"/>
                  </a:spcBef>
                  <a:defRPr/>
                </a:pPr>
                <a:r>
                  <a:rPr lang="en-IN" b="1" dirty="0"/>
                  <a:t>Feedback: </a:t>
                </a:r>
                <a:endParaRPr lang="en-IN" dirty="0"/>
              </a:p>
              <a:p>
                <a:pPr>
                  <a:spcBef>
                    <a:spcPts val="0"/>
                  </a:spcBef>
                  <a:defRPr/>
                </a:pPr>
                <a:r>
                  <a:rPr lang="en-IN" b="1" dirty="0"/>
                  <a:t>Correct feedback:</a:t>
                </a:r>
              </a:p>
              <a:p>
                <a:pPr>
                  <a:lnSpc>
                    <a:spcPct val="107000"/>
                  </a:lnSpc>
                  <a:spcAft>
                    <a:spcPts val="800"/>
                  </a:spcAft>
                </a:pPr>
                <a:r>
                  <a:rPr lang="en-US" dirty="0"/>
                  <a:t>That’s Correct! </a:t>
                </a:r>
                <a:r>
                  <a:rPr lang="en-IN" sz="1200" dirty="0">
                    <a:latin typeface="Myriad Pro" panose="020B0503030403020204"/>
                  </a:rPr>
                  <a:t>Major Control Loops </a:t>
                </a:r>
                <a:r>
                  <a:rPr lang="en-US" sz="1200" dirty="0">
                    <a:solidFill>
                      <a:schemeClr val="tx1"/>
                    </a:solidFill>
                    <a:latin typeface="Myriad Pro" panose="020B0503030403020204"/>
                    <a:cs typeface="Times New Roman" panose="02020603050405020304" pitchFamily="18" charset="0"/>
                  </a:rPr>
                  <a:t>start the Booster Fans, both the inlet and outlet dampers should be opened and the blade pitch actuator is set to minimum position. </a:t>
                </a:r>
                <a:endParaRPr lang="en-IN" sz="1200" dirty="0">
                  <a:solidFill>
                    <a:schemeClr val="tx1"/>
                  </a:solidFill>
                  <a:latin typeface="Myriad Pro" panose="020B0503030403020204"/>
                </a:endParaRPr>
              </a:p>
              <a:p>
                <a:r>
                  <a:rPr lang="en-IN" b="1" dirty="0"/>
                  <a:t>Incorrect feedback:</a:t>
                </a:r>
                <a:endParaRPr lang="en-US" sz="1200" b="1" dirty="0">
                  <a:latin typeface="Myriad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Incorrect! </a:t>
                </a:r>
                <a:r>
                  <a:rPr lang="en-IN" sz="1200" dirty="0">
                    <a:latin typeface="Myriad Pro" panose="020B0503030403020204"/>
                  </a:rPr>
                  <a:t>Major Control Loops </a:t>
                </a:r>
                <a:r>
                  <a:rPr lang="en-US" sz="1200" dirty="0">
                    <a:solidFill>
                      <a:schemeClr val="tx1"/>
                    </a:solidFill>
                    <a:latin typeface="Myriad Pro" panose="020B0503030403020204"/>
                    <a:cs typeface="Times New Roman" panose="02020603050405020304" pitchFamily="18" charset="0"/>
                  </a:rPr>
                  <a:t>start the Booster Fans, both the inlet and outlet dampers should be opened and the blade pitch actuator is set to minimum position. </a:t>
                </a:r>
                <a:endParaRPr lang="en-IN" sz="1200" dirty="0">
                  <a:solidFill>
                    <a:schemeClr val="tx1"/>
                  </a:solidFill>
                  <a:latin typeface="Myriad Pro" panose="020B0503030403020204"/>
                </a:endParaRPr>
              </a:p>
              <a:p>
                <a:endParaRPr lang="en-IN" sz="1200" kern="1200" dirty="0">
                  <a:solidFill>
                    <a:schemeClr val="tx1"/>
                  </a:solidFill>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two attempts.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Green. </a:t>
                </a:r>
              </a:p>
              <a:p>
                <a:pPr>
                  <a:spcBef>
                    <a:spcPts val="0"/>
                  </a:spcBef>
                  <a:defRPr/>
                </a:pPr>
                <a:r>
                  <a:rPr lang="en-IN" b="1" dirty="0"/>
                  <a:t>Feedback: </a:t>
                </a:r>
                <a:endParaRPr lang="en-IN" dirty="0"/>
              </a:p>
              <a:p>
                <a:pPr>
                  <a:spcBef>
                    <a:spcPts val="0"/>
                  </a:spcBef>
                  <a:defRPr/>
                </a:pPr>
                <a:r>
                  <a:rPr lang="en-IN" b="1" dirty="0"/>
                  <a:t>Correct feedback:</a:t>
                </a:r>
              </a:p>
              <a:p>
                <a:r>
                  <a:rPr lang="en-US" dirty="0"/>
                  <a:t>That’s Correct! </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𝐶𝑎</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+2</a:t>
                </a:r>
                <a:r>
                  <a:rPr lang="en-IN" sz="1200" b="0" i="0">
                    <a:solidFill>
                      <a:schemeClr val="bg2">
                        <a:lumMod val="10000"/>
                      </a:schemeClr>
                    </a:solidFill>
                    <a:latin typeface="Cambria Math" panose="02040503050406030204" pitchFamily="18" charset="0"/>
                  </a:rPr>
                  <a:t>)</a:t>
                </a:r>
                <a:r>
                  <a:rPr lang="pt-BR" sz="1200" b="0" dirty="0">
                    <a:solidFill>
                      <a:schemeClr val="bg2">
                        <a:lumMod val="10000"/>
                      </a:schemeClr>
                    </a:solidFill>
                    <a:latin typeface="Times New Roman" panose="02020603050405020304" pitchFamily="18" charset="0"/>
                    <a:cs typeface="Times New Roman" panose="02020603050405020304" pitchFamily="18" charset="0"/>
                  </a:rPr>
                  <a:t> + </a:t>
                </a:r>
                <a:r>
                  <a:rPr lang="en-US" sz="1200" b="0" i="0">
                    <a:solidFill>
                      <a:schemeClr val="bg2">
                        <a:lumMod val="10000"/>
                      </a:schemeClr>
                    </a:solidFill>
                    <a:latin typeface="Cambria Math" panose="02040503050406030204" pitchFamily="18" charset="0"/>
                    <a:sym typeface="Wingdings" panose="05000000000000000000" pitchFamily="2" charset="2"/>
                  </a:rPr>
                  <a:t>〖〖𝑆𝑂〗_4〗^(2−)</a:t>
                </a:r>
                <a:r>
                  <a:rPr lang="pt-BR" sz="1200" b="0" i="0" dirty="0">
                    <a:solidFill>
                      <a:schemeClr val="bg2">
                        <a:lumMod val="10000"/>
                      </a:schemeClr>
                    </a:solidFill>
                    <a:latin typeface="Cambria Math" panose="02040503050406030204" pitchFamily="18" charset="0"/>
                    <a:sym typeface="Wingdings" panose="05000000000000000000" pitchFamily="2" charset="2"/>
                  </a:rPr>
                  <a:t> "</a:t>
                </a:r>
                <a:r>
                  <a:rPr lang="pt-BR" sz="1200" b="0" i="0" dirty="0">
                    <a:solidFill>
                      <a:schemeClr val="bg2">
                        <a:lumMod val="10000"/>
                      </a:schemeClr>
                    </a:solidFill>
                    <a:latin typeface="Cambria Math" panose="02040503050406030204" pitchFamily="18" charset="0"/>
                    <a:cs typeface="Times New Roman" panose="02020603050405020304" pitchFamily="18" charset="0"/>
                  </a:rPr>
                  <a:t>+</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2</a:t>
                </a:r>
                <a:r>
                  <a:rPr lang="en-US" sz="1200" b="0" i="0" dirty="0">
                    <a:solidFill>
                      <a:schemeClr val="bg2">
                        <a:lumMod val="10000"/>
                      </a:schemeClr>
                    </a:solidFill>
                    <a:latin typeface="Cambria Math" panose="02040503050406030204" pitchFamily="18" charset="0"/>
                    <a:cs typeface="Times New Roman" panose="02020603050405020304" pitchFamily="18" charset="0"/>
                  </a:rPr>
                  <a:t>"H</a:t>
                </a:r>
                <a:r>
                  <a:rPr lang="en-US" sz="1200" b="0" i="0" baseline="-25000" dirty="0">
                    <a:solidFill>
                      <a:schemeClr val="bg2">
                        <a:lumMod val="10000"/>
                      </a:schemeClr>
                    </a:solidFill>
                    <a:latin typeface="Cambria Math" panose="02040503050406030204" pitchFamily="18" charset="0"/>
                    <a:cs typeface="Times New Roman" panose="02020603050405020304" pitchFamily="18" charset="0"/>
                  </a:rPr>
                  <a:t>2</a:t>
                </a:r>
                <a:r>
                  <a:rPr lang="en-US" sz="1200" b="0" i="0" dirty="0">
                    <a:solidFill>
                      <a:schemeClr val="bg2">
                        <a:lumMod val="10000"/>
                      </a:schemeClr>
                    </a:solidFill>
                    <a:latin typeface="Cambria Math" panose="02040503050406030204" pitchFamily="18" charset="0"/>
                    <a:cs typeface="Times New Roman" panose="02020603050405020304" pitchFamily="18" charset="0"/>
                  </a:rPr>
                  <a:t>O</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rPr>
                  <a:t>CaSO</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4 </a:t>
                </a:r>
                <a:r>
                  <a:rPr lang="en-US" sz="1200" b="0" dirty="0">
                    <a:solidFill>
                      <a:schemeClr val="bg2">
                        <a:lumMod val="10000"/>
                      </a:schemeClr>
                    </a:solidFill>
                    <a:latin typeface="Times New Roman" panose="02020603050405020304" pitchFamily="18" charset="0"/>
                    <a:cs typeface="Times New Roman" panose="02020603050405020304" pitchFamily="18" charset="0"/>
                  </a:rPr>
                  <a:t>2H</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2</a:t>
                </a:r>
                <a:r>
                  <a:rPr lang="en-US" sz="1200" b="0" dirty="0">
                    <a:solidFill>
                      <a:schemeClr val="bg2">
                        <a:lumMod val="10000"/>
                      </a:schemeClr>
                    </a:solidFill>
                    <a:latin typeface="Times New Roman" panose="02020603050405020304" pitchFamily="18" charset="0"/>
                    <a:cs typeface="Times New Roman" panose="02020603050405020304" pitchFamily="18" charset="0"/>
                  </a:rPr>
                  <a:t>O</a:t>
                </a:r>
                <a:r>
                  <a:rPr lang="pt-BR" sz="1200" b="0" i="0" dirty="0">
                    <a:solidFill>
                      <a:schemeClr val="bg2">
                        <a:lumMod val="10000"/>
                      </a:schemeClr>
                    </a:solidFill>
                    <a:latin typeface="Cambria Math" panose="02040503050406030204" pitchFamily="18" charset="0"/>
                    <a:cs typeface="Times New Roman" panose="02020603050405020304" pitchFamily="18" charset="0"/>
                  </a:rPr>
                  <a:t>"(s)</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denotes the </a:t>
                </a:r>
                <a:r>
                  <a:rPr lang="en-GB" b="0" dirty="0"/>
                  <a:t>crystallisation of gypsum.</a:t>
                </a:r>
                <a:endParaRPr lang="en-IN" sz="1200" b="0" dirty="0">
                  <a:solidFill>
                    <a:schemeClr val="bg2">
                      <a:lumMod val="10000"/>
                    </a:schemeClr>
                  </a:solidFill>
                  <a:latin typeface="Times New Roman" panose="02020603050405020304" pitchFamily="18" charset="0"/>
                  <a:cs typeface="Times New Roman" panose="02020603050405020304" pitchFamily="18" charset="0"/>
                </a:endParaRPr>
              </a:p>
              <a:p>
                <a:r>
                  <a:rPr lang="en-IN" b="1" dirty="0"/>
                  <a:t>Incorrect feedback:</a:t>
                </a:r>
                <a:endParaRPr lang="en-US" sz="1200" b="1" dirty="0">
                  <a:latin typeface="Myriad Pro"/>
                </a:endParaRPr>
              </a:p>
              <a:p>
                <a:r>
                  <a:rPr lang="en-US" dirty="0"/>
                  <a:t>That’s Incorrect! </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𝐶𝑎</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+2</a:t>
                </a:r>
                <a:r>
                  <a:rPr lang="en-IN" sz="1200" b="0" i="0">
                    <a:solidFill>
                      <a:schemeClr val="bg2">
                        <a:lumMod val="10000"/>
                      </a:schemeClr>
                    </a:solidFill>
                    <a:latin typeface="Cambria Math" panose="02040503050406030204" pitchFamily="18" charset="0"/>
                  </a:rPr>
                  <a:t>)</a:t>
                </a:r>
                <a:r>
                  <a:rPr lang="pt-BR" sz="1200" b="0" dirty="0">
                    <a:solidFill>
                      <a:schemeClr val="bg2">
                        <a:lumMod val="10000"/>
                      </a:schemeClr>
                    </a:solidFill>
                    <a:latin typeface="Times New Roman" panose="02020603050405020304" pitchFamily="18" charset="0"/>
                    <a:cs typeface="Times New Roman" panose="02020603050405020304" pitchFamily="18" charset="0"/>
                  </a:rPr>
                  <a:t> + </a:t>
                </a:r>
                <a:r>
                  <a:rPr lang="en-US" sz="1200" b="0" i="0">
                    <a:solidFill>
                      <a:schemeClr val="bg2">
                        <a:lumMod val="10000"/>
                      </a:schemeClr>
                    </a:solidFill>
                    <a:latin typeface="Cambria Math" panose="02040503050406030204" pitchFamily="18" charset="0"/>
                    <a:sym typeface="Wingdings" panose="05000000000000000000" pitchFamily="2" charset="2"/>
                  </a:rPr>
                  <a:t>〖〖𝑆𝑂〗_4〗^(2−)</a:t>
                </a:r>
                <a:r>
                  <a:rPr lang="pt-BR" sz="1200" b="0" i="0" dirty="0">
                    <a:solidFill>
                      <a:schemeClr val="bg2">
                        <a:lumMod val="10000"/>
                      </a:schemeClr>
                    </a:solidFill>
                    <a:latin typeface="Cambria Math" panose="02040503050406030204" pitchFamily="18" charset="0"/>
                    <a:sym typeface="Wingdings" panose="05000000000000000000" pitchFamily="2" charset="2"/>
                  </a:rPr>
                  <a:t> "</a:t>
                </a:r>
                <a:r>
                  <a:rPr lang="pt-BR" sz="1200" b="0" i="0" dirty="0">
                    <a:solidFill>
                      <a:schemeClr val="bg2">
                        <a:lumMod val="10000"/>
                      </a:schemeClr>
                    </a:solidFill>
                    <a:latin typeface="Cambria Math" panose="02040503050406030204" pitchFamily="18" charset="0"/>
                    <a:cs typeface="Times New Roman" panose="02020603050405020304" pitchFamily="18" charset="0"/>
                  </a:rPr>
                  <a:t>+</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2</a:t>
                </a:r>
                <a:r>
                  <a:rPr lang="en-US" sz="1200" b="0" i="0" dirty="0">
                    <a:solidFill>
                      <a:schemeClr val="bg2">
                        <a:lumMod val="10000"/>
                      </a:schemeClr>
                    </a:solidFill>
                    <a:latin typeface="Cambria Math" panose="02040503050406030204" pitchFamily="18" charset="0"/>
                    <a:cs typeface="Times New Roman" panose="02020603050405020304" pitchFamily="18" charset="0"/>
                  </a:rPr>
                  <a:t>"H</a:t>
                </a:r>
                <a:r>
                  <a:rPr lang="en-US" sz="1200" b="0" i="0" baseline="-25000" dirty="0">
                    <a:solidFill>
                      <a:schemeClr val="bg2">
                        <a:lumMod val="10000"/>
                      </a:schemeClr>
                    </a:solidFill>
                    <a:latin typeface="Cambria Math" panose="02040503050406030204" pitchFamily="18" charset="0"/>
                    <a:cs typeface="Times New Roman" panose="02020603050405020304" pitchFamily="18" charset="0"/>
                  </a:rPr>
                  <a:t>2</a:t>
                </a:r>
                <a:r>
                  <a:rPr lang="en-US" sz="1200" b="0" i="0" dirty="0">
                    <a:solidFill>
                      <a:schemeClr val="bg2">
                        <a:lumMod val="10000"/>
                      </a:schemeClr>
                    </a:solidFill>
                    <a:latin typeface="Cambria Math" panose="02040503050406030204" pitchFamily="18" charset="0"/>
                    <a:cs typeface="Times New Roman" panose="02020603050405020304" pitchFamily="18" charset="0"/>
                  </a:rPr>
                  <a:t>O</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rPr>
                  <a:t>CaSO</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4 </a:t>
                </a:r>
                <a:r>
                  <a:rPr lang="en-US" sz="1200" b="0" dirty="0">
                    <a:solidFill>
                      <a:schemeClr val="bg2">
                        <a:lumMod val="10000"/>
                      </a:schemeClr>
                    </a:solidFill>
                    <a:latin typeface="Times New Roman" panose="02020603050405020304" pitchFamily="18" charset="0"/>
                    <a:cs typeface="Times New Roman" panose="02020603050405020304" pitchFamily="18" charset="0"/>
                  </a:rPr>
                  <a:t>2H</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2</a:t>
                </a:r>
                <a:r>
                  <a:rPr lang="en-US" sz="1200" b="0" dirty="0">
                    <a:solidFill>
                      <a:schemeClr val="bg2">
                        <a:lumMod val="10000"/>
                      </a:schemeClr>
                    </a:solidFill>
                    <a:latin typeface="Times New Roman" panose="02020603050405020304" pitchFamily="18" charset="0"/>
                    <a:cs typeface="Times New Roman" panose="02020603050405020304" pitchFamily="18" charset="0"/>
                  </a:rPr>
                  <a:t>O</a:t>
                </a:r>
                <a:r>
                  <a:rPr lang="pt-BR" sz="1200" b="0" i="0" dirty="0">
                    <a:solidFill>
                      <a:schemeClr val="bg2">
                        <a:lumMod val="10000"/>
                      </a:schemeClr>
                    </a:solidFill>
                    <a:latin typeface="Cambria Math" panose="02040503050406030204" pitchFamily="18" charset="0"/>
                    <a:cs typeface="Times New Roman" panose="02020603050405020304" pitchFamily="18" charset="0"/>
                  </a:rPr>
                  <a:t>"(s)</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denotes the </a:t>
                </a:r>
                <a:r>
                  <a:rPr lang="en-GB" b="0" dirty="0"/>
                  <a:t>crystallisation of gypsum.</a:t>
                </a:r>
                <a:endParaRPr lang="en-IN" sz="1200" b="0" dirty="0">
                  <a:solidFill>
                    <a:schemeClr val="bg2">
                      <a:lumMod val="10000"/>
                    </a:schemeClr>
                  </a:solidFill>
                  <a:latin typeface="Times New Roman" panose="02020603050405020304" pitchFamily="18"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66324711-AD50-43A9-A690-465C4F1F716F}" type="slidenum">
              <a:rPr lang="en-US" smtClean="0"/>
              <a:t>40</a:t>
            </a:fld>
            <a:endParaRPr lang="en-US" dirty="0"/>
          </a:p>
        </p:txBody>
      </p:sp>
    </p:spTree>
    <p:extLst>
      <p:ext uri="{BB962C8B-B14F-4D97-AF65-F5344CB8AC3E}">
        <p14:creationId xmlns:p14="http://schemas.microsoft.com/office/powerpoint/2010/main" val="3724462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two attempts.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Bold. </a:t>
                </a:r>
              </a:p>
              <a:p>
                <a:pPr>
                  <a:defRPr/>
                </a:pPr>
                <a:endParaRPr lang="en-IN" dirty="0"/>
              </a:p>
              <a:p>
                <a:pPr>
                  <a:spcBef>
                    <a:spcPts val="0"/>
                  </a:spcBef>
                  <a:defRPr/>
                </a:pPr>
                <a:r>
                  <a:rPr lang="en-IN" b="1" dirty="0"/>
                  <a:t>Feedback: </a:t>
                </a:r>
              </a:p>
              <a:p>
                <a:pPr>
                  <a:spcBef>
                    <a:spcPts val="0"/>
                  </a:spcBef>
                  <a:defRPr/>
                </a:pPr>
                <a:endParaRPr lang="en-IN" b="1" dirty="0"/>
              </a:p>
              <a:p>
                <a:pPr>
                  <a:spcBef>
                    <a:spcPts val="0"/>
                  </a:spcBef>
                  <a:defRPr/>
                </a:pPr>
                <a:r>
                  <a:rPr lang="en-IN" b="1" dirty="0"/>
                  <a:t>Correct feedback:</a:t>
                </a:r>
              </a:p>
              <a:p>
                <a:pPr marL="0" indent="0">
                  <a:buNone/>
                </a:pPr>
                <a:r>
                  <a:rPr lang="en-US" dirty="0"/>
                  <a:t>That’s Correct! Gypsum bleed is based on slurry density.</a:t>
                </a:r>
              </a:p>
              <a:p>
                <a:endParaRPr lang="en-IN" b="1" dirty="0"/>
              </a:p>
              <a:p>
                <a:r>
                  <a:rPr lang="en-IN" b="1" dirty="0"/>
                  <a:t>Incorrect feedback:</a:t>
                </a:r>
                <a:endParaRPr lang="en-US" sz="1200" b="1" dirty="0">
                  <a:latin typeface="Myriad Pro"/>
                </a:endParaRPr>
              </a:p>
              <a:p>
                <a:pPr marL="0" indent="0">
                  <a:buNone/>
                </a:pPr>
                <a:r>
                  <a:rPr lang="en-US" dirty="0"/>
                  <a:t>That’s Incorrect! Gypsum bleed is based on slurry density.</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two attempts.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Green. </a:t>
                </a:r>
              </a:p>
              <a:p>
                <a:pPr>
                  <a:spcBef>
                    <a:spcPts val="0"/>
                  </a:spcBef>
                  <a:defRPr/>
                </a:pPr>
                <a:r>
                  <a:rPr lang="en-IN" b="1" dirty="0"/>
                  <a:t>Feedback: </a:t>
                </a:r>
                <a:endParaRPr lang="en-IN" dirty="0"/>
              </a:p>
              <a:p>
                <a:pPr>
                  <a:spcBef>
                    <a:spcPts val="0"/>
                  </a:spcBef>
                  <a:defRPr/>
                </a:pPr>
                <a:r>
                  <a:rPr lang="en-IN" b="1" dirty="0"/>
                  <a:t>Correct feedback:</a:t>
                </a:r>
              </a:p>
              <a:p>
                <a:r>
                  <a:rPr lang="en-US" dirty="0"/>
                  <a:t>That’s Correct! </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𝐶𝑎</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+2</a:t>
                </a:r>
                <a:r>
                  <a:rPr lang="en-IN" sz="1200" b="0" i="0">
                    <a:solidFill>
                      <a:schemeClr val="bg2">
                        <a:lumMod val="10000"/>
                      </a:schemeClr>
                    </a:solidFill>
                    <a:latin typeface="Cambria Math" panose="02040503050406030204" pitchFamily="18" charset="0"/>
                  </a:rPr>
                  <a:t>)</a:t>
                </a:r>
                <a:r>
                  <a:rPr lang="pt-BR" sz="1200" b="0" dirty="0">
                    <a:solidFill>
                      <a:schemeClr val="bg2">
                        <a:lumMod val="10000"/>
                      </a:schemeClr>
                    </a:solidFill>
                    <a:latin typeface="Times New Roman" panose="02020603050405020304" pitchFamily="18" charset="0"/>
                    <a:cs typeface="Times New Roman" panose="02020603050405020304" pitchFamily="18" charset="0"/>
                  </a:rPr>
                  <a:t> + </a:t>
                </a:r>
                <a:r>
                  <a:rPr lang="en-US" sz="1200" b="0" i="0">
                    <a:solidFill>
                      <a:schemeClr val="bg2">
                        <a:lumMod val="10000"/>
                      </a:schemeClr>
                    </a:solidFill>
                    <a:latin typeface="Cambria Math" panose="02040503050406030204" pitchFamily="18" charset="0"/>
                    <a:sym typeface="Wingdings" panose="05000000000000000000" pitchFamily="2" charset="2"/>
                  </a:rPr>
                  <a:t>〖〖𝑆𝑂〗_4〗^(2−)</a:t>
                </a:r>
                <a:r>
                  <a:rPr lang="pt-BR" sz="1200" b="0" i="0" dirty="0">
                    <a:solidFill>
                      <a:schemeClr val="bg2">
                        <a:lumMod val="10000"/>
                      </a:schemeClr>
                    </a:solidFill>
                    <a:latin typeface="Cambria Math" panose="02040503050406030204" pitchFamily="18" charset="0"/>
                    <a:sym typeface="Wingdings" panose="05000000000000000000" pitchFamily="2" charset="2"/>
                  </a:rPr>
                  <a:t> "</a:t>
                </a:r>
                <a:r>
                  <a:rPr lang="pt-BR" sz="1200" b="0" i="0" dirty="0">
                    <a:solidFill>
                      <a:schemeClr val="bg2">
                        <a:lumMod val="10000"/>
                      </a:schemeClr>
                    </a:solidFill>
                    <a:latin typeface="Cambria Math" panose="02040503050406030204" pitchFamily="18" charset="0"/>
                    <a:cs typeface="Times New Roman" panose="02020603050405020304" pitchFamily="18" charset="0"/>
                  </a:rPr>
                  <a:t>+</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2</a:t>
                </a:r>
                <a:r>
                  <a:rPr lang="en-US" sz="1200" b="0" i="0" dirty="0">
                    <a:solidFill>
                      <a:schemeClr val="bg2">
                        <a:lumMod val="10000"/>
                      </a:schemeClr>
                    </a:solidFill>
                    <a:latin typeface="Cambria Math" panose="02040503050406030204" pitchFamily="18" charset="0"/>
                    <a:cs typeface="Times New Roman" panose="02020603050405020304" pitchFamily="18" charset="0"/>
                  </a:rPr>
                  <a:t>"H</a:t>
                </a:r>
                <a:r>
                  <a:rPr lang="en-US" sz="1200" b="0" i="0" baseline="-25000" dirty="0">
                    <a:solidFill>
                      <a:schemeClr val="bg2">
                        <a:lumMod val="10000"/>
                      </a:schemeClr>
                    </a:solidFill>
                    <a:latin typeface="Cambria Math" panose="02040503050406030204" pitchFamily="18" charset="0"/>
                    <a:cs typeface="Times New Roman" panose="02020603050405020304" pitchFamily="18" charset="0"/>
                  </a:rPr>
                  <a:t>2</a:t>
                </a:r>
                <a:r>
                  <a:rPr lang="en-US" sz="1200" b="0" i="0" dirty="0">
                    <a:solidFill>
                      <a:schemeClr val="bg2">
                        <a:lumMod val="10000"/>
                      </a:schemeClr>
                    </a:solidFill>
                    <a:latin typeface="Cambria Math" panose="02040503050406030204" pitchFamily="18" charset="0"/>
                    <a:cs typeface="Times New Roman" panose="02020603050405020304" pitchFamily="18" charset="0"/>
                  </a:rPr>
                  <a:t>O</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rPr>
                  <a:t>CaSO</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4 </a:t>
                </a:r>
                <a:r>
                  <a:rPr lang="en-US" sz="1200" b="0" dirty="0">
                    <a:solidFill>
                      <a:schemeClr val="bg2">
                        <a:lumMod val="10000"/>
                      </a:schemeClr>
                    </a:solidFill>
                    <a:latin typeface="Times New Roman" panose="02020603050405020304" pitchFamily="18" charset="0"/>
                    <a:cs typeface="Times New Roman" panose="02020603050405020304" pitchFamily="18" charset="0"/>
                  </a:rPr>
                  <a:t>2H</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2</a:t>
                </a:r>
                <a:r>
                  <a:rPr lang="en-US" sz="1200" b="0" dirty="0">
                    <a:solidFill>
                      <a:schemeClr val="bg2">
                        <a:lumMod val="10000"/>
                      </a:schemeClr>
                    </a:solidFill>
                    <a:latin typeface="Times New Roman" panose="02020603050405020304" pitchFamily="18" charset="0"/>
                    <a:cs typeface="Times New Roman" panose="02020603050405020304" pitchFamily="18" charset="0"/>
                  </a:rPr>
                  <a:t>O</a:t>
                </a:r>
                <a:r>
                  <a:rPr lang="pt-BR" sz="1200" b="0" i="0" dirty="0">
                    <a:solidFill>
                      <a:schemeClr val="bg2">
                        <a:lumMod val="10000"/>
                      </a:schemeClr>
                    </a:solidFill>
                    <a:latin typeface="Cambria Math" panose="02040503050406030204" pitchFamily="18" charset="0"/>
                    <a:cs typeface="Times New Roman" panose="02020603050405020304" pitchFamily="18" charset="0"/>
                  </a:rPr>
                  <a:t>"(s)</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denotes the </a:t>
                </a:r>
                <a:r>
                  <a:rPr lang="en-GB" b="0" dirty="0"/>
                  <a:t>crystallisation of gypsum.</a:t>
                </a:r>
                <a:endParaRPr lang="en-IN" sz="1200" b="0" dirty="0">
                  <a:solidFill>
                    <a:schemeClr val="bg2">
                      <a:lumMod val="10000"/>
                    </a:schemeClr>
                  </a:solidFill>
                  <a:latin typeface="Times New Roman" panose="02020603050405020304" pitchFamily="18" charset="0"/>
                  <a:cs typeface="Times New Roman" panose="02020603050405020304" pitchFamily="18" charset="0"/>
                </a:endParaRPr>
              </a:p>
              <a:p>
                <a:r>
                  <a:rPr lang="en-IN" b="1" dirty="0"/>
                  <a:t>Incorrect feedback:</a:t>
                </a:r>
                <a:endParaRPr lang="en-US" sz="1200" b="1" dirty="0">
                  <a:latin typeface="Myriad Pro"/>
                </a:endParaRPr>
              </a:p>
              <a:p>
                <a:r>
                  <a:rPr lang="en-US" dirty="0"/>
                  <a:t>That’s Incorrect! </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𝐶𝑎</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+2</a:t>
                </a:r>
                <a:r>
                  <a:rPr lang="en-IN" sz="1200" b="0" i="0">
                    <a:solidFill>
                      <a:schemeClr val="bg2">
                        <a:lumMod val="10000"/>
                      </a:schemeClr>
                    </a:solidFill>
                    <a:latin typeface="Cambria Math" panose="02040503050406030204" pitchFamily="18" charset="0"/>
                  </a:rPr>
                  <a:t>)</a:t>
                </a:r>
                <a:r>
                  <a:rPr lang="pt-BR" sz="1200" b="0" dirty="0">
                    <a:solidFill>
                      <a:schemeClr val="bg2">
                        <a:lumMod val="10000"/>
                      </a:schemeClr>
                    </a:solidFill>
                    <a:latin typeface="Times New Roman" panose="02020603050405020304" pitchFamily="18" charset="0"/>
                    <a:cs typeface="Times New Roman" panose="02020603050405020304" pitchFamily="18" charset="0"/>
                  </a:rPr>
                  <a:t> + </a:t>
                </a:r>
                <a:r>
                  <a:rPr lang="en-US" sz="1200" b="0" i="0">
                    <a:solidFill>
                      <a:schemeClr val="bg2">
                        <a:lumMod val="10000"/>
                      </a:schemeClr>
                    </a:solidFill>
                    <a:latin typeface="Cambria Math" panose="02040503050406030204" pitchFamily="18" charset="0"/>
                    <a:sym typeface="Wingdings" panose="05000000000000000000" pitchFamily="2" charset="2"/>
                  </a:rPr>
                  <a:t>〖〖𝑆𝑂〗_4〗^(2−)</a:t>
                </a:r>
                <a:r>
                  <a:rPr lang="pt-BR" sz="1200" b="0" i="0" dirty="0">
                    <a:solidFill>
                      <a:schemeClr val="bg2">
                        <a:lumMod val="10000"/>
                      </a:schemeClr>
                    </a:solidFill>
                    <a:latin typeface="Cambria Math" panose="02040503050406030204" pitchFamily="18" charset="0"/>
                    <a:sym typeface="Wingdings" panose="05000000000000000000" pitchFamily="2" charset="2"/>
                  </a:rPr>
                  <a:t> "</a:t>
                </a:r>
                <a:r>
                  <a:rPr lang="pt-BR" sz="1200" b="0" i="0" dirty="0">
                    <a:solidFill>
                      <a:schemeClr val="bg2">
                        <a:lumMod val="10000"/>
                      </a:schemeClr>
                    </a:solidFill>
                    <a:latin typeface="Cambria Math" panose="02040503050406030204" pitchFamily="18" charset="0"/>
                    <a:cs typeface="Times New Roman" panose="02020603050405020304" pitchFamily="18" charset="0"/>
                  </a:rPr>
                  <a:t>+</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2</a:t>
                </a:r>
                <a:r>
                  <a:rPr lang="en-US" sz="1200" b="0" i="0" dirty="0">
                    <a:solidFill>
                      <a:schemeClr val="bg2">
                        <a:lumMod val="10000"/>
                      </a:schemeClr>
                    </a:solidFill>
                    <a:latin typeface="Cambria Math" panose="02040503050406030204" pitchFamily="18" charset="0"/>
                    <a:cs typeface="Times New Roman" panose="02020603050405020304" pitchFamily="18" charset="0"/>
                  </a:rPr>
                  <a:t>"H</a:t>
                </a:r>
                <a:r>
                  <a:rPr lang="en-US" sz="1200" b="0" i="0" baseline="-25000" dirty="0">
                    <a:solidFill>
                      <a:schemeClr val="bg2">
                        <a:lumMod val="10000"/>
                      </a:schemeClr>
                    </a:solidFill>
                    <a:latin typeface="Cambria Math" panose="02040503050406030204" pitchFamily="18" charset="0"/>
                    <a:cs typeface="Times New Roman" panose="02020603050405020304" pitchFamily="18" charset="0"/>
                  </a:rPr>
                  <a:t>2</a:t>
                </a:r>
                <a:r>
                  <a:rPr lang="en-US" sz="1200" b="0" i="0" dirty="0">
                    <a:solidFill>
                      <a:schemeClr val="bg2">
                        <a:lumMod val="10000"/>
                      </a:schemeClr>
                    </a:solidFill>
                    <a:latin typeface="Cambria Math" panose="02040503050406030204" pitchFamily="18" charset="0"/>
                    <a:cs typeface="Times New Roman" panose="02020603050405020304" pitchFamily="18" charset="0"/>
                  </a:rPr>
                  <a:t>O</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rPr>
                  <a:t>CaSO</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4 </a:t>
                </a:r>
                <a:r>
                  <a:rPr lang="en-US" sz="1200" b="0" dirty="0">
                    <a:solidFill>
                      <a:schemeClr val="bg2">
                        <a:lumMod val="10000"/>
                      </a:schemeClr>
                    </a:solidFill>
                    <a:latin typeface="Times New Roman" panose="02020603050405020304" pitchFamily="18" charset="0"/>
                    <a:cs typeface="Times New Roman" panose="02020603050405020304" pitchFamily="18" charset="0"/>
                  </a:rPr>
                  <a:t>2H</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2</a:t>
                </a:r>
                <a:r>
                  <a:rPr lang="en-US" sz="1200" b="0" dirty="0">
                    <a:solidFill>
                      <a:schemeClr val="bg2">
                        <a:lumMod val="10000"/>
                      </a:schemeClr>
                    </a:solidFill>
                    <a:latin typeface="Times New Roman" panose="02020603050405020304" pitchFamily="18" charset="0"/>
                    <a:cs typeface="Times New Roman" panose="02020603050405020304" pitchFamily="18" charset="0"/>
                  </a:rPr>
                  <a:t>O</a:t>
                </a:r>
                <a:r>
                  <a:rPr lang="pt-BR" sz="1200" b="0" i="0" dirty="0">
                    <a:solidFill>
                      <a:schemeClr val="bg2">
                        <a:lumMod val="10000"/>
                      </a:schemeClr>
                    </a:solidFill>
                    <a:latin typeface="Cambria Math" panose="02040503050406030204" pitchFamily="18" charset="0"/>
                    <a:cs typeface="Times New Roman" panose="02020603050405020304" pitchFamily="18" charset="0"/>
                  </a:rPr>
                  <a:t>"(s)</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denotes the </a:t>
                </a:r>
                <a:r>
                  <a:rPr lang="en-GB" b="0" dirty="0"/>
                  <a:t>crystallisation of gypsum.</a:t>
                </a:r>
                <a:endParaRPr lang="en-IN" sz="1200" b="0" dirty="0">
                  <a:solidFill>
                    <a:schemeClr val="bg2">
                      <a:lumMod val="10000"/>
                    </a:schemeClr>
                  </a:solidFill>
                  <a:latin typeface="Times New Roman" panose="02020603050405020304" pitchFamily="18"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66324711-AD50-43A9-A690-465C4F1F716F}" type="slidenum">
              <a:rPr lang="en-US" smtClean="0"/>
              <a:t>41</a:t>
            </a:fld>
            <a:endParaRPr lang="en-US" dirty="0"/>
          </a:p>
        </p:txBody>
      </p:sp>
    </p:spTree>
    <p:extLst>
      <p:ext uri="{BB962C8B-B14F-4D97-AF65-F5344CB8AC3E}">
        <p14:creationId xmlns:p14="http://schemas.microsoft.com/office/powerpoint/2010/main" val="565158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two attempts.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Black. </a:t>
                </a:r>
              </a:p>
              <a:p>
                <a:pPr>
                  <a:spcBef>
                    <a:spcPts val="0"/>
                  </a:spcBef>
                  <a:defRPr/>
                </a:pPr>
                <a:r>
                  <a:rPr lang="en-IN" b="1" dirty="0"/>
                  <a:t>Feedback: </a:t>
                </a:r>
                <a:endParaRPr lang="en-IN" dirty="0"/>
              </a:p>
              <a:p>
                <a:pPr>
                  <a:spcBef>
                    <a:spcPts val="0"/>
                  </a:spcBef>
                  <a:defRPr/>
                </a:pPr>
                <a:r>
                  <a:rPr lang="en-IN" b="1" dirty="0"/>
                  <a:t>Correct feedback: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Correct! </a:t>
                </a:r>
                <a:r>
                  <a:rPr lang="en-US" sz="1200" kern="1200" dirty="0">
                    <a:solidFill>
                      <a:schemeClr val="tx1"/>
                    </a:solidFill>
                    <a:latin typeface="+mn-lt"/>
                    <a:ea typeface="+mn-ea"/>
                    <a:cs typeface="+mn-cs"/>
                  </a:rPr>
                  <a:t>Emergency quench water system gets activated on high temperature of inlet flue gas and Tripping of all RC pumps</a:t>
                </a:r>
                <a:r>
                  <a:rPr lang="en-US" altLang="en-US" sz="1200" kern="1200" dirty="0">
                    <a:solidFill>
                      <a:schemeClr val="tx1"/>
                    </a:solidFill>
                    <a:latin typeface="+mn-lt"/>
                    <a:ea typeface="+mn-ea"/>
                    <a:cs typeface="+mn-cs"/>
                  </a:rPr>
                  <a:t>.</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a:t>
                </a:r>
                <a:endParaRPr lang="en-IN" sz="1200" kern="1200" dirty="0">
                  <a:solidFill>
                    <a:schemeClr val="tx1"/>
                  </a:solidFill>
                  <a:latin typeface="+mn-lt"/>
                  <a:ea typeface="+mn-ea"/>
                  <a:cs typeface="+mn-cs"/>
                </a:endParaRPr>
              </a:p>
              <a:p>
                <a:r>
                  <a:rPr lang="en-IN" b="1" dirty="0"/>
                  <a:t>Incorrect feedback:</a:t>
                </a:r>
                <a:endParaRPr lang="en-US" sz="1200" b="1" dirty="0">
                  <a:latin typeface="Myriad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Incorrect! </a:t>
                </a:r>
                <a:r>
                  <a:rPr lang="en-US" sz="1200" kern="1200" dirty="0">
                    <a:solidFill>
                      <a:schemeClr val="tx1"/>
                    </a:solidFill>
                    <a:latin typeface="+mn-lt"/>
                    <a:ea typeface="+mn-ea"/>
                    <a:cs typeface="+mn-cs"/>
                  </a:rPr>
                  <a:t>Emergency quench water system gets activated on high temperature of inlet flue gas and Tripping of all RC pumps</a:t>
                </a:r>
                <a:r>
                  <a:rPr lang="en-US" altLang="en-US" sz="1200" kern="1200" dirty="0">
                    <a:solidFill>
                      <a:schemeClr val="tx1"/>
                    </a:solidFill>
                    <a:latin typeface="+mn-lt"/>
                    <a:ea typeface="+mn-ea"/>
                    <a:cs typeface="+mn-cs"/>
                  </a:rPr>
                  <a:t>.</a:t>
                </a:r>
                <a:endParaRPr lang="en-US" sz="1200" kern="120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two attempts.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Green. </a:t>
                </a:r>
              </a:p>
              <a:p>
                <a:pPr>
                  <a:spcBef>
                    <a:spcPts val="0"/>
                  </a:spcBef>
                  <a:defRPr/>
                </a:pPr>
                <a:r>
                  <a:rPr lang="en-IN" b="1" dirty="0"/>
                  <a:t>Feedback: </a:t>
                </a:r>
                <a:endParaRPr lang="en-IN" dirty="0"/>
              </a:p>
              <a:p>
                <a:pPr>
                  <a:spcBef>
                    <a:spcPts val="0"/>
                  </a:spcBef>
                  <a:defRPr/>
                </a:pPr>
                <a:r>
                  <a:rPr lang="en-IN" b="1" dirty="0"/>
                  <a:t>Correct feedback:</a:t>
                </a:r>
              </a:p>
              <a:p>
                <a:r>
                  <a:rPr lang="en-US" dirty="0"/>
                  <a:t>That’s Correct! </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𝐶𝑎</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+2</a:t>
                </a:r>
                <a:r>
                  <a:rPr lang="en-IN" sz="1200" b="0" i="0">
                    <a:solidFill>
                      <a:schemeClr val="bg2">
                        <a:lumMod val="10000"/>
                      </a:schemeClr>
                    </a:solidFill>
                    <a:latin typeface="Cambria Math" panose="02040503050406030204" pitchFamily="18" charset="0"/>
                  </a:rPr>
                  <a:t>)</a:t>
                </a:r>
                <a:r>
                  <a:rPr lang="pt-BR" sz="1200" b="0" dirty="0">
                    <a:solidFill>
                      <a:schemeClr val="bg2">
                        <a:lumMod val="10000"/>
                      </a:schemeClr>
                    </a:solidFill>
                    <a:latin typeface="Times New Roman" panose="02020603050405020304" pitchFamily="18" charset="0"/>
                    <a:cs typeface="Times New Roman" panose="02020603050405020304" pitchFamily="18" charset="0"/>
                  </a:rPr>
                  <a:t> + </a:t>
                </a:r>
                <a:r>
                  <a:rPr lang="en-US" sz="1200" b="0" i="0">
                    <a:solidFill>
                      <a:schemeClr val="bg2">
                        <a:lumMod val="10000"/>
                      </a:schemeClr>
                    </a:solidFill>
                    <a:latin typeface="Cambria Math" panose="02040503050406030204" pitchFamily="18" charset="0"/>
                    <a:sym typeface="Wingdings" panose="05000000000000000000" pitchFamily="2" charset="2"/>
                  </a:rPr>
                  <a:t>〖〖𝑆𝑂〗_4〗^(2−)</a:t>
                </a:r>
                <a:r>
                  <a:rPr lang="pt-BR" sz="1200" b="0" i="0" dirty="0">
                    <a:solidFill>
                      <a:schemeClr val="bg2">
                        <a:lumMod val="10000"/>
                      </a:schemeClr>
                    </a:solidFill>
                    <a:latin typeface="Cambria Math" panose="02040503050406030204" pitchFamily="18" charset="0"/>
                    <a:sym typeface="Wingdings" panose="05000000000000000000" pitchFamily="2" charset="2"/>
                  </a:rPr>
                  <a:t> "</a:t>
                </a:r>
                <a:r>
                  <a:rPr lang="pt-BR" sz="1200" b="0" i="0" dirty="0">
                    <a:solidFill>
                      <a:schemeClr val="bg2">
                        <a:lumMod val="10000"/>
                      </a:schemeClr>
                    </a:solidFill>
                    <a:latin typeface="Cambria Math" panose="02040503050406030204" pitchFamily="18" charset="0"/>
                    <a:cs typeface="Times New Roman" panose="02020603050405020304" pitchFamily="18" charset="0"/>
                  </a:rPr>
                  <a:t>+</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2</a:t>
                </a:r>
                <a:r>
                  <a:rPr lang="en-US" sz="1200" b="0" i="0" dirty="0">
                    <a:solidFill>
                      <a:schemeClr val="bg2">
                        <a:lumMod val="10000"/>
                      </a:schemeClr>
                    </a:solidFill>
                    <a:latin typeface="Cambria Math" panose="02040503050406030204" pitchFamily="18" charset="0"/>
                    <a:cs typeface="Times New Roman" panose="02020603050405020304" pitchFamily="18" charset="0"/>
                  </a:rPr>
                  <a:t>"H</a:t>
                </a:r>
                <a:r>
                  <a:rPr lang="en-US" sz="1200" b="0" i="0" baseline="-25000" dirty="0">
                    <a:solidFill>
                      <a:schemeClr val="bg2">
                        <a:lumMod val="10000"/>
                      </a:schemeClr>
                    </a:solidFill>
                    <a:latin typeface="Cambria Math" panose="02040503050406030204" pitchFamily="18" charset="0"/>
                    <a:cs typeface="Times New Roman" panose="02020603050405020304" pitchFamily="18" charset="0"/>
                  </a:rPr>
                  <a:t>2</a:t>
                </a:r>
                <a:r>
                  <a:rPr lang="en-US" sz="1200" b="0" i="0" dirty="0">
                    <a:solidFill>
                      <a:schemeClr val="bg2">
                        <a:lumMod val="10000"/>
                      </a:schemeClr>
                    </a:solidFill>
                    <a:latin typeface="Cambria Math" panose="02040503050406030204" pitchFamily="18" charset="0"/>
                    <a:cs typeface="Times New Roman" panose="02020603050405020304" pitchFamily="18" charset="0"/>
                  </a:rPr>
                  <a:t>O</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rPr>
                  <a:t>CaSO</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4 </a:t>
                </a:r>
                <a:r>
                  <a:rPr lang="en-US" sz="1200" b="0" dirty="0">
                    <a:solidFill>
                      <a:schemeClr val="bg2">
                        <a:lumMod val="10000"/>
                      </a:schemeClr>
                    </a:solidFill>
                    <a:latin typeface="Times New Roman" panose="02020603050405020304" pitchFamily="18" charset="0"/>
                    <a:cs typeface="Times New Roman" panose="02020603050405020304" pitchFamily="18" charset="0"/>
                  </a:rPr>
                  <a:t>2H</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2</a:t>
                </a:r>
                <a:r>
                  <a:rPr lang="en-US" sz="1200" b="0" dirty="0">
                    <a:solidFill>
                      <a:schemeClr val="bg2">
                        <a:lumMod val="10000"/>
                      </a:schemeClr>
                    </a:solidFill>
                    <a:latin typeface="Times New Roman" panose="02020603050405020304" pitchFamily="18" charset="0"/>
                    <a:cs typeface="Times New Roman" panose="02020603050405020304" pitchFamily="18" charset="0"/>
                  </a:rPr>
                  <a:t>O</a:t>
                </a:r>
                <a:r>
                  <a:rPr lang="pt-BR" sz="1200" b="0" i="0" dirty="0">
                    <a:solidFill>
                      <a:schemeClr val="bg2">
                        <a:lumMod val="10000"/>
                      </a:schemeClr>
                    </a:solidFill>
                    <a:latin typeface="Cambria Math" panose="02040503050406030204" pitchFamily="18" charset="0"/>
                    <a:cs typeface="Times New Roman" panose="02020603050405020304" pitchFamily="18" charset="0"/>
                  </a:rPr>
                  <a:t>"(s)</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denotes the </a:t>
                </a:r>
                <a:r>
                  <a:rPr lang="en-GB" b="0" dirty="0"/>
                  <a:t>crystallisation of gypsum.</a:t>
                </a:r>
                <a:endParaRPr lang="en-IN" sz="1200" b="0" dirty="0">
                  <a:solidFill>
                    <a:schemeClr val="bg2">
                      <a:lumMod val="10000"/>
                    </a:schemeClr>
                  </a:solidFill>
                  <a:latin typeface="Times New Roman" panose="02020603050405020304" pitchFamily="18" charset="0"/>
                  <a:cs typeface="Times New Roman" panose="02020603050405020304" pitchFamily="18" charset="0"/>
                </a:endParaRPr>
              </a:p>
              <a:p>
                <a:r>
                  <a:rPr lang="en-IN" b="1" dirty="0"/>
                  <a:t>Incorrect feedback:</a:t>
                </a:r>
                <a:endParaRPr lang="en-US" sz="1200" b="1" dirty="0">
                  <a:latin typeface="Myriad Pro"/>
                </a:endParaRPr>
              </a:p>
              <a:p>
                <a:r>
                  <a:rPr lang="en-US" dirty="0"/>
                  <a:t>That’s Incorrect! </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𝐶𝑎</a:t>
                </a:r>
                <a:r>
                  <a:rPr lang="en-IN" sz="1200" b="0" i="0">
                    <a:solidFill>
                      <a:schemeClr val="bg2">
                        <a:lumMod val="10000"/>
                      </a:schemeClr>
                    </a:solidFill>
                    <a:latin typeface="Cambria Math" panose="02040503050406030204" pitchFamily="18" charset="0"/>
                  </a:rPr>
                  <a:t>〗^(</a:t>
                </a:r>
                <a:r>
                  <a:rPr lang="en-US" sz="1200" b="0" i="0">
                    <a:solidFill>
                      <a:schemeClr val="bg2">
                        <a:lumMod val="10000"/>
                      </a:schemeClr>
                    </a:solidFill>
                    <a:latin typeface="Cambria Math" panose="02040503050406030204" pitchFamily="18" charset="0"/>
                  </a:rPr>
                  <a:t>+2</a:t>
                </a:r>
                <a:r>
                  <a:rPr lang="en-IN" sz="1200" b="0" i="0">
                    <a:solidFill>
                      <a:schemeClr val="bg2">
                        <a:lumMod val="10000"/>
                      </a:schemeClr>
                    </a:solidFill>
                    <a:latin typeface="Cambria Math" panose="02040503050406030204" pitchFamily="18" charset="0"/>
                  </a:rPr>
                  <a:t>)</a:t>
                </a:r>
                <a:r>
                  <a:rPr lang="pt-BR" sz="1200" b="0" dirty="0">
                    <a:solidFill>
                      <a:schemeClr val="bg2">
                        <a:lumMod val="10000"/>
                      </a:schemeClr>
                    </a:solidFill>
                    <a:latin typeface="Times New Roman" panose="02020603050405020304" pitchFamily="18" charset="0"/>
                    <a:cs typeface="Times New Roman" panose="02020603050405020304" pitchFamily="18" charset="0"/>
                  </a:rPr>
                  <a:t> + </a:t>
                </a:r>
                <a:r>
                  <a:rPr lang="en-US" sz="1200" b="0" i="0">
                    <a:solidFill>
                      <a:schemeClr val="bg2">
                        <a:lumMod val="10000"/>
                      </a:schemeClr>
                    </a:solidFill>
                    <a:latin typeface="Cambria Math" panose="02040503050406030204" pitchFamily="18" charset="0"/>
                    <a:sym typeface="Wingdings" panose="05000000000000000000" pitchFamily="2" charset="2"/>
                  </a:rPr>
                  <a:t>〖〖𝑆𝑂〗_4〗^(2−)</a:t>
                </a:r>
                <a:r>
                  <a:rPr lang="pt-BR" sz="1200" b="0" i="0" dirty="0">
                    <a:solidFill>
                      <a:schemeClr val="bg2">
                        <a:lumMod val="10000"/>
                      </a:schemeClr>
                    </a:solidFill>
                    <a:latin typeface="Cambria Math" panose="02040503050406030204" pitchFamily="18" charset="0"/>
                    <a:sym typeface="Wingdings" panose="05000000000000000000" pitchFamily="2" charset="2"/>
                  </a:rPr>
                  <a:t> "</a:t>
                </a:r>
                <a:r>
                  <a:rPr lang="pt-BR" sz="1200" b="0" i="0" dirty="0">
                    <a:solidFill>
                      <a:schemeClr val="bg2">
                        <a:lumMod val="10000"/>
                      </a:schemeClr>
                    </a:solidFill>
                    <a:latin typeface="Cambria Math" panose="02040503050406030204" pitchFamily="18" charset="0"/>
                    <a:cs typeface="Times New Roman" panose="02020603050405020304" pitchFamily="18" charset="0"/>
                  </a:rPr>
                  <a:t>+</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2</a:t>
                </a:r>
                <a:r>
                  <a:rPr lang="en-US" sz="1200" b="0" i="0" dirty="0">
                    <a:solidFill>
                      <a:schemeClr val="bg2">
                        <a:lumMod val="10000"/>
                      </a:schemeClr>
                    </a:solidFill>
                    <a:latin typeface="Cambria Math" panose="02040503050406030204" pitchFamily="18" charset="0"/>
                    <a:cs typeface="Times New Roman" panose="02020603050405020304" pitchFamily="18" charset="0"/>
                  </a:rPr>
                  <a:t>"H</a:t>
                </a:r>
                <a:r>
                  <a:rPr lang="en-US" sz="1200" b="0" i="0" baseline="-25000" dirty="0">
                    <a:solidFill>
                      <a:schemeClr val="bg2">
                        <a:lumMod val="10000"/>
                      </a:schemeClr>
                    </a:solidFill>
                    <a:latin typeface="Cambria Math" panose="02040503050406030204" pitchFamily="18" charset="0"/>
                    <a:cs typeface="Times New Roman" panose="02020603050405020304" pitchFamily="18" charset="0"/>
                  </a:rPr>
                  <a:t>2</a:t>
                </a:r>
                <a:r>
                  <a:rPr lang="en-US" sz="1200" b="0" i="0" dirty="0">
                    <a:solidFill>
                      <a:schemeClr val="bg2">
                        <a:lumMod val="10000"/>
                      </a:schemeClr>
                    </a:solidFill>
                    <a:latin typeface="Cambria Math" panose="02040503050406030204" pitchFamily="18" charset="0"/>
                    <a:cs typeface="Times New Roman" panose="02020603050405020304" pitchFamily="18" charset="0"/>
                  </a:rPr>
                  <a:t>O</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a:t>
                </a:r>
                <a:r>
                  <a:rPr lang="en-US" sz="1200" b="0" dirty="0">
                    <a:solidFill>
                      <a:schemeClr val="bg2">
                        <a:lumMod val="10000"/>
                      </a:schemeClr>
                    </a:solidFill>
                    <a:latin typeface="Times New Roman" panose="02020603050405020304" pitchFamily="18" charset="0"/>
                    <a:cs typeface="Times New Roman" panose="02020603050405020304" pitchFamily="18" charset="0"/>
                  </a:rPr>
                  <a:t>CaSO</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4 </a:t>
                </a:r>
                <a:r>
                  <a:rPr lang="en-US" sz="1200" b="0" dirty="0">
                    <a:solidFill>
                      <a:schemeClr val="bg2">
                        <a:lumMod val="10000"/>
                      </a:schemeClr>
                    </a:solidFill>
                    <a:latin typeface="Times New Roman" panose="02020603050405020304" pitchFamily="18" charset="0"/>
                    <a:cs typeface="Times New Roman" panose="02020603050405020304" pitchFamily="18" charset="0"/>
                  </a:rPr>
                  <a:t>2H</a:t>
                </a:r>
                <a:r>
                  <a:rPr lang="en-US" sz="1200" b="0" baseline="-25000" dirty="0">
                    <a:solidFill>
                      <a:schemeClr val="bg2">
                        <a:lumMod val="10000"/>
                      </a:schemeClr>
                    </a:solidFill>
                    <a:latin typeface="Times New Roman" panose="02020603050405020304" pitchFamily="18" charset="0"/>
                    <a:cs typeface="Times New Roman" panose="02020603050405020304" pitchFamily="18" charset="0"/>
                  </a:rPr>
                  <a:t>2</a:t>
                </a:r>
                <a:r>
                  <a:rPr lang="en-US" sz="1200" b="0" dirty="0">
                    <a:solidFill>
                      <a:schemeClr val="bg2">
                        <a:lumMod val="10000"/>
                      </a:schemeClr>
                    </a:solidFill>
                    <a:latin typeface="Times New Roman" panose="02020603050405020304" pitchFamily="18" charset="0"/>
                    <a:cs typeface="Times New Roman" panose="02020603050405020304" pitchFamily="18" charset="0"/>
                  </a:rPr>
                  <a:t>O</a:t>
                </a:r>
                <a:r>
                  <a:rPr lang="pt-BR" sz="1200" b="0" i="0" dirty="0">
                    <a:solidFill>
                      <a:schemeClr val="bg2">
                        <a:lumMod val="10000"/>
                      </a:schemeClr>
                    </a:solidFill>
                    <a:latin typeface="Cambria Math" panose="02040503050406030204" pitchFamily="18" charset="0"/>
                    <a:cs typeface="Times New Roman" panose="02020603050405020304" pitchFamily="18" charset="0"/>
                  </a:rPr>
                  <a:t>"(s)</a:t>
                </a:r>
                <a:r>
                  <a:rPr lang="en-IN" sz="1200" b="0" i="0" dirty="0">
                    <a:solidFill>
                      <a:schemeClr val="bg2">
                        <a:lumMod val="10000"/>
                      </a:schemeClr>
                    </a:solidFill>
                    <a:latin typeface="Times New Roman" panose="02020603050405020304" pitchFamily="18" charset="0"/>
                    <a:cs typeface="Times New Roman" panose="02020603050405020304" pitchFamily="18" charset="0"/>
                  </a:rPr>
                  <a:t>"</a:t>
                </a:r>
                <a:r>
                  <a:rPr lang="en-IN" sz="1200" b="0" dirty="0">
                    <a:solidFill>
                      <a:schemeClr val="bg2">
                        <a:lumMod val="10000"/>
                      </a:schemeClr>
                    </a:solidFill>
                    <a:latin typeface="Times New Roman" panose="02020603050405020304" pitchFamily="18" charset="0"/>
                    <a:cs typeface="Times New Roman" panose="02020603050405020304" pitchFamily="18" charset="0"/>
                  </a:rPr>
                  <a:t> denotes the </a:t>
                </a:r>
                <a:r>
                  <a:rPr lang="en-GB" b="0" dirty="0"/>
                  <a:t>crystallisation of gypsum.</a:t>
                </a:r>
                <a:endParaRPr lang="en-IN" sz="1200" b="0" dirty="0">
                  <a:solidFill>
                    <a:schemeClr val="bg2">
                      <a:lumMod val="10000"/>
                    </a:schemeClr>
                  </a:solidFill>
                  <a:latin typeface="Times New Roman" panose="02020603050405020304" pitchFamily="18"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66324711-AD50-43A9-A690-465C4F1F716F}" type="slidenum">
              <a:rPr lang="en-US" smtClean="0"/>
              <a:t>42</a:t>
            </a:fld>
            <a:endParaRPr lang="en-US" dirty="0"/>
          </a:p>
        </p:txBody>
      </p:sp>
    </p:spTree>
    <p:extLst>
      <p:ext uri="{BB962C8B-B14F-4D97-AF65-F5344CB8AC3E}">
        <p14:creationId xmlns:p14="http://schemas.microsoft.com/office/powerpoint/2010/main" val="16011249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Screen Type: </a:t>
            </a:r>
            <a:r>
              <a:rPr lang="en-US" dirty="0"/>
              <a:t>Interactive   </a:t>
            </a:r>
          </a:p>
          <a:p>
            <a:endParaRPr lang="en-IN" altLang="en-US" b="1"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1" dirty="0">
                <a:latin typeface="Helvetica Neue"/>
              </a:rPr>
              <a:t>Audio: </a:t>
            </a:r>
            <a:r>
              <a:rPr lang="en-US" sz="1200" kern="1200" dirty="0">
                <a:solidFill>
                  <a:schemeClr val="tx1"/>
                </a:solidFill>
                <a:effectLst/>
                <a:latin typeface="+mn-lt"/>
                <a:ea typeface="+mn-ea"/>
                <a:cs typeface="+mn-cs"/>
              </a:rPr>
              <a:t>Choose</a:t>
            </a:r>
            <a:r>
              <a:rPr lang="en-US" sz="1200" kern="1200" baseline="0" dirty="0">
                <a:solidFill>
                  <a:schemeClr val="tx1"/>
                </a:solidFill>
                <a:effectLst/>
                <a:latin typeface="+mn-lt"/>
                <a:ea typeface="+mn-ea"/>
                <a:cs typeface="+mn-cs"/>
              </a:rPr>
              <a:t> a topic to continue.</a:t>
            </a:r>
            <a:r>
              <a:rPr lang="en-IN" sz="1200" dirty="0">
                <a:solidFill>
                  <a:schemeClr val="dk1"/>
                </a:solidFill>
                <a:latin typeface="Calibri"/>
                <a:cs typeface="Calibri"/>
                <a:sym typeface="Calibri"/>
              </a:rPr>
              <a:t>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r>
              <a:rPr lang="en-US" sz="1200" b="0" kern="1200" dirty="0">
                <a:solidFill>
                  <a:schemeClr val="tx1"/>
                </a:solidFill>
                <a:effectLst/>
                <a:latin typeface="+mn-lt"/>
                <a:ea typeface="+mn-ea"/>
                <a:cs typeface="+mn-cs"/>
              </a:rPr>
              <a:t>This is an interactive menu. User </a:t>
            </a:r>
            <a:r>
              <a:rPr lang="en-US" sz="1200" b="0" kern="1200" baseline="0" dirty="0">
                <a:solidFill>
                  <a:schemeClr val="tx1"/>
                </a:solidFill>
                <a:effectLst/>
                <a:latin typeface="+mn-lt"/>
                <a:ea typeface="+mn-ea"/>
                <a:cs typeface="+mn-cs"/>
              </a:rPr>
              <a:t>can select any topic from here.</a:t>
            </a:r>
          </a:p>
          <a:p>
            <a:pPr>
              <a:spcBef>
                <a:spcPct val="0"/>
              </a:spcBef>
            </a:pPr>
            <a:endParaRPr lang="en-IN" altLang="en-US" dirty="0">
              <a:latin typeface="Helvetica Neue"/>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43</a:t>
            </a:fld>
            <a:endParaRPr lang="en-US" dirty="0"/>
          </a:p>
        </p:txBody>
      </p:sp>
    </p:spTree>
    <p:extLst>
      <p:ext uri="{BB962C8B-B14F-4D97-AF65-F5344CB8AC3E}">
        <p14:creationId xmlns:p14="http://schemas.microsoft.com/office/powerpoint/2010/main" val="2909961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Screen type: </a:t>
            </a:r>
            <a:r>
              <a:rPr lang="en-US" b="0" dirty="0"/>
              <a:t>Interactive</a:t>
            </a:r>
            <a:r>
              <a:rPr lang="en-US" b="1" dirty="0"/>
              <a:t> – </a:t>
            </a:r>
            <a:r>
              <a:rPr lang="en-US" b="0" dirty="0"/>
              <a:t>Assessment</a:t>
            </a:r>
            <a:r>
              <a:rPr lang="en-US" b="1" dirty="0"/>
              <a:t> </a:t>
            </a:r>
            <a:endParaRPr lang="en-US" b="0" dirty="0"/>
          </a:p>
          <a:p>
            <a:endParaRPr lang="en-US" b="0" dirty="0"/>
          </a:p>
          <a:p>
            <a:r>
              <a:rPr lang="en-US" b="1" dirty="0"/>
              <a:t>Audio: </a:t>
            </a:r>
            <a:r>
              <a:rPr lang="en-IN"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It is time to take the assessment now.</a:t>
            </a:r>
            <a:endParaRPr lang="en-US" sz="1200" b="0" dirty="0">
              <a:latin typeface="Myriad Pro" panose="020B0503030403020204"/>
              <a:cs typeface="Calibri"/>
              <a:sym typeface="Calibri"/>
            </a:endParaRPr>
          </a:p>
          <a:p>
            <a:endParaRPr lang="en-US" sz="1200" b="0" dirty="0">
              <a:latin typeface="Myriad Pro" panose="020B0503030403020204"/>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Developer Notes: </a:t>
            </a:r>
            <a:r>
              <a:rPr lang="en-US" sz="1200" b="0" dirty="0"/>
              <a:t>Show the on screen elements in sync with the VO. </a:t>
            </a:r>
            <a:endParaRPr lang="en-US" dirty="0"/>
          </a:p>
        </p:txBody>
      </p:sp>
      <p:sp>
        <p:nvSpPr>
          <p:cNvPr id="4" name="Slide Number Placeholder 3"/>
          <p:cNvSpPr>
            <a:spLocks noGrp="1"/>
          </p:cNvSpPr>
          <p:nvPr>
            <p:ph type="sldNum" sz="quarter" idx="5"/>
          </p:nvPr>
        </p:nvSpPr>
        <p:spPr/>
        <p:txBody>
          <a:bodyPr/>
          <a:lstStyle/>
          <a:p>
            <a:fld id="{66324711-AD50-43A9-A690-465C4F1F716F}" type="slidenum">
              <a:rPr lang="en-US" smtClean="0"/>
              <a:t>44</a:t>
            </a:fld>
            <a:endParaRPr lang="en-US" dirty="0"/>
          </a:p>
        </p:txBody>
      </p:sp>
    </p:spTree>
    <p:extLst>
      <p:ext uri="{BB962C8B-B14F-4D97-AF65-F5344CB8AC3E}">
        <p14:creationId xmlns:p14="http://schemas.microsoft.com/office/powerpoint/2010/main" val="7524011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0" lvl="0" indent="0" algn="l" defTabSz="914400" rtl="0" eaLnBrk="1" fontAlgn="auto" latinLnBrk="0" hangingPunct="1">
              <a:lnSpc>
                <a:spcPct val="100000"/>
              </a:lnSpc>
              <a:spcBef>
                <a:spcPts val="600"/>
              </a:spcBef>
              <a:spcAft>
                <a:spcPts val="0"/>
              </a:spcAft>
              <a:buClrTx/>
              <a:buSzTx/>
              <a:buFontTx/>
              <a:buNone/>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defRPr/>
            </a:pPr>
            <a:r>
              <a:rPr lang="en-US" b="1" dirty="0"/>
              <a:t>Screen type: </a:t>
            </a:r>
            <a:r>
              <a:rPr lang="en-US" b="0" dirty="0"/>
              <a:t>Interactive</a:t>
            </a:r>
            <a:r>
              <a:rPr lang="en-US" b="1" dirty="0"/>
              <a:t> – </a:t>
            </a:r>
            <a:r>
              <a:rPr lang="en-US" b="0" dirty="0"/>
              <a:t>Assessment</a:t>
            </a:r>
            <a:r>
              <a:rPr lang="en-US" b="1" dirty="0"/>
              <a:t> </a:t>
            </a:r>
            <a:endParaRPr lang="en-US" b="0" dirty="0"/>
          </a:p>
          <a:p>
            <a:pPr marL="12700">
              <a:spcBef>
                <a:spcPts val="600"/>
              </a:spcBef>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endParaRPr lang="en-US" sz="1200" b="1" dirty="0">
              <a:solidFill>
                <a:sysClr val="windowText" lastClr="000000"/>
              </a:solidFill>
              <a:latin typeface="Myriad Pro" panose="020B0503030403020204"/>
            </a:endParaRPr>
          </a:p>
          <a:p>
            <a:pPr marL="12700">
              <a:spcBef>
                <a:spcPts val="600"/>
              </a:spcBef>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b="1" dirty="0"/>
              <a:t>Audio: </a:t>
            </a:r>
            <a:r>
              <a:rPr lang="en-US" b="0" dirty="0">
                <a:solidFill>
                  <a:sysClr val="windowText" lastClr="000000"/>
                </a:solidFill>
                <a:latin typeface="Myriad Pro" panose="020B0503030403020204"/>
              </a:rPr>
              <a:t>You have completed the module on </a:t>
            </a:r>
            <a:r>
              <a:rPr lang="en-US" b="0" dirty="0">
                <a:solidFill>
                  <a:srgbClr val="3A7DDA"/>
                </a:solidFill>
                <a:latin typeface="Myriad Pro" panose="020B0503030403020204"/>
              </a:rPr>
              <a:t>Wet Limestone FGD course – Controls </a:t>
            </a:r>
            <a:r>
              <a:rPr lang="en-US" b="0" dirty="0">
                <a:solidFill>
                  <a:sysClr val="windowText" lastClr="000000"/>
                </a:solidFill>
                <a:latin typeface="Myriad Pro" panose="020B0503030403020204"/>
              </a:rPr>
              <a:t>and you are ready to take the module assessment. Please note:</a:t>
            </a:r>
            <a:endParaRPr lang="en-US" b="0" dirty="0">
              <a:solidFill>
                <a:sysClr val="windowText" lastClr="000000"/>
              </a:solidFill>
              <a:latin typeface="Myriad Pro" panose="020B0503030403020204"/>
              <a:cs typeface="Segoe UI"/>
            </a:endParaRPr>
          </a:p>
          <a:p>
            <a:pPr marL="298450" indent="-285750">
              <a:spcBef>
                <a:spcPts val="600"/>
              </a:spcBef>
              <a:buFont typeface="Wingdings" panose="05000000000000000000" pitchFamily="2" charset="2"/>
              <a:buChar char="ü"/>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dirty="0">
                <a:solidFill>
                  <a:sysClr val="windowText" lastClr="000000"/>
                </a:solidFill>
                <a:latin typeface="Myriad Pro" panose="020B0503030403020204"/>
              </a:rPr>
              <a:t>You must complete all questions in one session. If you exit the assessment before all questions are answered, your answers will not be saved</a:t>
            </a:r>
          </a:p>
          <a:p>
            <a:pPr marL="298450" indent="-285750">
              <a:spcBef>
                <a:spcPts val="600"/>
              </a:spcBef>
              <a:buFont typeface="Wingdings" panose="05000000000000000000" pitchFamily="2" charset="2"/>
              <a:buChar char="ü"/>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dirty="0">
                <a:solidFill>
                  <a:sysClr val="windowText" lastClr="000000"/>
                </a:solidFill>
                <a:latin typeface="Myriad Pro" panose="020B0503030403020204"/>
              </a:rPr>
              <a:t>You need a minimum score of 75% to pass the assessment</a:t>
            </a:r>
          </a:p>
          <a:p>
            <a:pPr marL="298450" indent="-285750">
              <a:spcBef>
                <a:spcPts val="600"/>
              </a:spcBef>
              <a:buFont typeface="Wingdings" panose="05000000000000000000" pitchFamily="2" charset="2"/>
              <a:buChar char="ü"/>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dirty="0">
                <a:solidFill>
                  <a:sysClr val="windowText" lastClr="000000"/>
                </a:solidFill>
                <a:latin typeface="Myriad Pro" panose="020B0503030403020204"/>
              </a:rPr>
              <a:t>You can retry the assessment if you do not achieve the minimum passing score</a:t>
            </a:r>
          </a:p>
          <a:p>
            <a:pPr marL="12700">
              <a:spcBef>
                <a:spcPts val="600"/>
              </a:spcBef>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b="0" dirty="0">
                <a:solidFill>
                  <a:sysClr val="windowText" lastClr="000000"/>
                </a:solidFill>
                <a:latin typeface="Myriad Pro" panose="020B0503030403020204"/>
              </a:rPr>
              <a:t>Good Luck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Click Begin to get started with the quiz.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Developer Notes: </a:t>
            </a:r>
            <a:r>
              <a:rPr lang="en-US" sz="1200" b="0" dirty="0"/>
              <a:t>Show the on screen elements in sync with the VO.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Clicking Begin starts the assessment.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200" b="0" dirty="0">
              <a:latin typeface="Myriad Pro" panose="020B0503030403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endParaRPr lang="en-US" b="1" dirty="0"/>
          </a:p>
        </p:txBody>
      </p:sp>
      <p:sp>
        <p:nvSpPr>
          <p:cNvPr id="4" name="Slide Number Placeholder 3"/>
          <p:cNvSpPr>
            <a:spLocks noGrp="1"/>
          </p:cNvSpPr>
          <p:nvPr>
            <p:ph type="sldNum" sz="quarter" idx="5"/>
          </p:nvPr>
        </p:nvSpPr>
        <p:spPr/>
        <p:txBody>
          <a:bodyPr/>
          <a:lstStyle/>
          <a:p>
            <a:fld id="{0DDD5E36-A3BB-44A1-9C38-609512C7BC49}" type="slidenum">
              <a:rPr lang="en-US" smtClean="0"/>
              <a:t>45</a:t>
            </a:fld>
            <a:endParaRPr lang="en-US" dirty="0"/>
          </a:p>
        </p:txBody>
      </p:sp>
    </p:spTree>
    <p:extLst>
      <p:ext uri="{BB962C8B-B14F-4D97-AF65-F5344CB8AC3E}">
        <p14:creationId xmlns:p14="http://schemas.microsoft.com/office/powerpoint/2010/main" val="3289503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one attempt.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green. </a:t>
            </a:r>
          </a:p>
          <a:p>
            <a:pPr>
              <a:spcBef>
                <a:spcPts val="0"/>
              </a:spcBef>
              <a:defRPr/>
            </a:pPr>
            <a:r>
              <a:rPr lang="en-IN" b="1" dirty="0"/>
              <a:t>Feedback: </a:t>
            </a:r>
            <a:endParaRPr lang="en-IN" dirty="0"/>
          </a:p>
          <a:p>
            <a:pPr>
              <a:spcBef>
                <a:spcPts val="0"/>
              </a:spcBef>
              <a:defRPr/>
            </a:pPr>
            <a:r>
              <a:rPr lang="en-IN" b="1" dirty="0"/>
              <a:t>Correct feedback: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Correct! The statement is True. </a:t>
            </a:r>
            <a:r>
              <a:rPr lang="en-IN" dirty="0">
                <a:latin typeface="Calibri" panose="020F0502020204030204" pitchFamily="34" charset="0"/>
                <a:cs typeface="Arial" panose="020B0604020202020204" pitchFamily="34" charset="0"/>
              </a:rPr>
              <a:t>Hydro-cyclone is a part of a gypsum dewatering system.</a:t>
            </a:r>
            <a:endParaRPr lang="en-US" dirty="0"/>
          </a:p>
          <a:p>
            <a:pPr lvl="0"/>
            <a:r>
              <a:rPr lang="en-IN" b="1" dirty="0"/>
              <a:t>Incorrect feedback:</a:t>
            </a:r>
            <a:endParaRPr lang="en-US" sz="1200" b="1" dirty="0">
              <a:latin typeface="Myriad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Incorrect! </a:t>
            </a:r>
            <a:r>
              <a:rPr lang="en-IN" dirty="0">
                <a:latin typeface="Calibri" panose="020F0502020204030204" pitchFamily="34" charset="0"/>
                <a:cs typeface="Arial" panose="020B0604020202020204" pitchFamily="34" charset="0"/>
              </a:rPr>
              <a:t>Hydro-cyclone is a part of a gypsum dewatering system.</a:t>
            </a:r>
            <a:endParaRPr lang="en-US" dirty="0"/>
          </a:p>
          <a:p>
            <a:endParaRPr lang="en-US" dirty="0"/>
          </a:p>
        </p:txBody>
      </p:sp>
      <p:sp>
        <p:nvSpPr>
          <p:cNvPr id="4" name="Slide Number Placeholder 3"/>
          <p:cNvSpPr>
            <a:spLocks noGrp="1"/>
          </p:cNvSpPr>
          <p:nvPr>
            <p:ph type="sldNum" sz="quarter" idx="5"/>
          </p:nvPr>
        </p:nvSpPr>
        <p:spPr/>
        <p:txBody>
          <a:bodyPr/>
          <a:lstStyle/>
          <a:p>
            <a:fld id="{E5929DEB-5512-41BB-9845-5D779F243672}" type="slidenum">
              <a:rPr lang="en-US" smtClean="0"/>
              <a:t>46</a:t>
            </a:fld>
            <a:endParaRPr lang="en-US" dirty="0"/>
          </a:p>
        </p:txBody>
      </p:sp>
    </p:spTree>
    <p:extLst>
      <p:ext uri="{BB962C8B-B14F-4D97-AF65-F5344CB8AC3E}">
        <p14:creationId xmlns:p14="http://schemas.microsoft.com/office/powerpoint/2010/main" val="40223754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two attempts.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green. </a:t>
                </a:r>
              </a:p>
              <a:p>
                <a:pPr>
                  <a:spcBef>
                    <a:spcPts val="0"/>
                  </a:spcBef>
                  <a:defRPr/>
                </a:pPr>
                <a:r>
                  <a:rPr lang="en-IN" b="1" dirty="0"/>
                  <a:t>Feedback: </a:t>
                </a:r>
                <a:endParaRPr lang="en-IN" dirty="0"/>
              </a:p>
              <a:p>
                <a:pPr>
                  <a:spcBef>
                    <a:spcPts val="0"/>
                  </a:spcBef>
                  <a:defRPr/>
                </a:pPr>
                <a:r>
                  <a:rPr lang="en-IN" b="1" dirty="0"/>
                  <a:t>Correct feedback:</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dirty="0"/>
                  <a:t>That’s Correct! </a:t>
                </a:r>
                <a:r>
                  <a:rPr lang="en-IN" sz="6000" dirty="0">
                    <a:effectLst/>
                    <a:latin typeface="Calibri" panose="020F0502020204030204" pitchFamily="34" charset="0"/>
                    <a:ea typeface="Calibri" panose="020F0502020204030204" pitchFamily="34" charset="0"/>
                    <a:cs typeface="Times New Roman" panose="02020603050405020304" pitchFamily="18" charset="0"/>
                  </a:rPr>
                  <a:t>The density range is 1.2-1.3 T/m3 to discharge into the primary hydro cyclone tank.</a:t>
                </a:r>
                <a:endParaRPr lang="en-IN" sz="6000" dirty="0">
                  <a:ea typeface="Calibri" panose="020F0502020204030204" pitchFamily="34" charset="0"/>
                  <a:cs typeface="Arial" panose="020B0604020202020204" pitchFamily="34" charset="0"/>
                </a:endParaRPr>
              </a:p>
              <a:p>
                <a:pPr lvl="0"/>
                <a:r>
                  <a:rPr lang="en-IN" b="1" dirty="0"/>
                  <a:t>Incorrect feedback:</a:t>
                </a:r>
                <a:endParaRPr lang="en-US" sz="1200" b="1" dirty="0">
                  <a:latin typeface="Myriad Pro"/>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dirty="0"/>
                  <a:t>That’s Incorrect! </a:t>
                </a:r>
                <a:r>
                  <a:rPr lang="en-IN" sz="800" dirty="0">
                    <a:effectLst/>
                    <a:latin typeface="Calibri" panose="020F0502020204030204" pitchFamily="34" charset="0"/>
                    <a:ea typeface="Calibri" panose="020F0502020204030204" pitchFamily="34" charset="0"/>
                    <a:cs typeface="Times New Roman" panose="02020603050405020304" pitchFamily="18" charset="0"/>
                  </a:rPr>
                  <a:t>The density range is 1.2-1.3 T/m3 to discharge into the primary hydro cyclone tank.</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two attempts.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blue </a:t>
                </a:r>
              </a:p>
              <a:p>
                <a:pPr>
                  <a:spcBef>
                    <a:spcPts val="0"/>
                  </a:spcBef>
                  <a:defRPr/>
                </a:pPr>
                <a:r>
                  <a:rPr lang="en-IN" b="1" dirty="0"/>
                  <a:t>Feedback: </a:t>
                </a:r>
                <a:endParaRPr lang="en-IN" dirty="0"/>
              </a:p>
              <a:p>
                <a:pPr>
                  <a:spcBef>
                    <a:spcPts val="0"/>
                  </a:spcBef>
                  <a:defRPr/>
                </a:pPr>
                <a:r>
                  <a:rPr lang="en-IN" b="1" dirty="0"/>
                  <a:t>Correct feedback:</a:t>
                </a:r>
              </a:p>
              <a:p>
                <a:pPr lvl="0"/>
                <a:r>
                  <a:rPr lang="en-US" dirty="0"/>
                  <a:t>That’s Correct! </a:t>
                </a:r>
                <a:r>
                  <a:rPr lang="en-IN" sz="6000" dirty="0">
                    <a:latin typeface="Calibri" panose="020F0502020204030204" pitchFamily="34" charset="0"/>
                    <a:cs typeface="Arial" panose="020B0604020202020204" pitchFamily="34" charset="0"/>
                  </a:rPr>
                  <a:t>92% to 95% </a:t>
                </a:r>
                <a:r>
                  <a:rPr lang="en-US" sz="9600" dirty="0">
                    <a:ea typeface="Calibri" panose="020F0502020204030204" pitchFamily="34" charset="0"/>
                    <a:cs typeface="Arial" panose="020B0604020202020204" pitchFamily="34" charset="0"/>
                  </a:rPr>
                  <a:t>of </a:t>
                </a:r>
                <a:r>
                  <a:rPr lang="en-US" altLang="en-US" sz="9600" i="0">
                    <a:latin typeface="Cambria Math" panose="02040503050406030204" pitchFamily="18" charset="0"/>
                    <a:ea typeface="Calibri" panose="020F0502020204030204" pitchFamily="34" charset="0"/>
                    <a:cs typeface="Arial" panose="020B0604020202020204" pitchFamily="34" charset="0"/>
                  </a:rPr>
                  <a:t>SO_2</a:t>
                </a:r>
                <a:r>
                  <a:rPr lang="en-US" sz="9600" dirty="0">
                    <a:ea typeface="Calibri" panose="020F0502020204030204" pitchFamily="34" charset="0"/>
                    <a:cs typeface="Arial" panose="020B0604020202020204" pitchFamily="34" charset="0"/>
                  </a:rPr>
                  <a:t> in the flue gas can be removed by FGD.</a:t>
                </a:r>
                <a:endParaRPr lang="en-IN" sz="8000" dirty="0"/>
              </a:p>
              <a:p>
                <a:pPr lvl="0"/>
                <a:r>
                  <a:rPr lang="en-IN" b="1" dirty="0"/>
                  <a:t>Incorrect feedback:</a:t>
                </a:r>
                <a:endParaRPr lang="en-US" sz="1200" b="1" dirty="0">
                  <a:latin typeface="Myriad Pro"/>
                </a:endParaRPr>
              </a:p>
              <a:p>
                <a:pPr lvl="0"/>
                <a:r>
                  <a:rPr lang="en-US" dirty="0"/>
                  <a:t>That’s Incorrect! </a:t>
                </a:r>
                <a:r>
                  <a:rPr lang="en-IN" sz="800" dirty="0">
                    <a:latin typeface="Calibri" panose="020F0502020204030204" pitchFamily="34" charset="0"/>
                    <a:cs typeface="Arial" panose="020B0604020202020204" pitchFamily="34" charset="0"/>
                  </a:rPr>
                  <a:t>92% to 95% </a:t>
                </a:r>
                <a:r>
                  <a:rPr lang="en-US" sz="1200" dirty="0">
                    <a:ea typeface="Calibri" panose="020F0502020204030204" pitchFamily="34" charset="0"/>
                    <a:cs typeface="Arial" panose="020B0604020202020204" pitchFamily="34" charset="0"/>
                  </a:rPr>
                  <a:t>of </a:t>
                </a:r>
                <a:r>
                  <a:rPr lang="en-US" altLang="en-US" sz="1200" i="0">
                    <a:latin typeface="Cambria Math" panose="02040503050406030204" pitchFamily="18" charset="0"/>
                    <a:ea typeface="Calibri" panose="020F0502020204030204" pitchFamily="34" charset="0"/>
                    <a:cs typeface="Arial" panose="020B0604020202020204" pitchFamily="34" charset="0"/>
                  </a:rPr>
                  <a:t>SO_2</a:t>
                </a:r>
                <a:r>
                  <a:rPr lang="en-US" sz="1200" dirty="0">
                    <a:ea typeface="Calibri" panose="020F0502020204030204" pitchFamily="34" charset="0"/>
                    <a:cs typeface="Arial" panose="020B0604020202020204" pitchFamily="34" charset="0"/>
                  </a:rPr>
                  <a:t> in the flue gas can be removed by FGD.</a:t>
                </a:r>
                <a:endParaRPr lang="en-IN" sz="1050" dirty="0"/>
              </a:p>
              <a:p>
                <a:endParaRPr lang="en-US" dirty="0"/>
              </a:p>
            </p:txBody>
          </p:sp>
        </mc:Fallback>
      </mc:AlternateContent>
      <p:sp>
        <p:nvSpPr>
          <p:cNvPr id="4" name="Slide Number Placeholder 3"/>
          <p:cNvSpPr>
            <a:spLocks noGrp="1"/>
          </p:cNvSpPr>
          <p:nvPr>
            <p:ph type="sldNum" sz="quarter" idx="5"/>
          </p:nvPr>
        </p:nvSpPr>
        <p:spPr/>
        <p:txBody>
          <a:bodyPr/>
          <a:lstStyle/>
          <a:p>
            <a:fld id="{E5929DEB-5512-41BB-9845-5D779F243672}" type="slidenum">
              <a:rPr lang="en-US" smtClean="0"/>
              <a:t>47</a:t>
            </a:fld>
            <a:endParaRPr lang="en-US" dirty="0"/>
          </a:p>
        </p:txBody>
      </p:sp>
    </p:spTree>
    <p:extLst>
      <p:ext uri="{BB962C8B-B14F-4D97-AF65-F5344CB8AC3E}">
        <p14:creationId xmlns:p14="http://schemas.microsoft.com/office/powerpoint/2010/main" val="29067945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two attempts.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green. </a:t>
            </a:r>
          </a:p>
          <a:p>
            <a:pPr>
              <a:spcBef>
                <a:spcPts val="0"/>
              </a:spcBef>
              <a:defRPr/>
            </a:pPr>
            <a:r>
              <a:rPr lang="en-IN" b="1" dirty="0"/>
              <a:t>Feedback: </a:t>
            </a:r>
            <a:endParaRPr lang="en-IN" dirty="0"/>
          </a:p>
          <a:p>
            <a:pPr>
              <a:spcBef>
                <a:spcPts val="0"/>
              </a:spcBef>
              <a:defRPr/>
            </a:pPr>
            <a:r>
              <a:rPr lang="en-IN" b="1" dirty="0"/>
              <a:t>Correct feedback:</a:t>
            </a:r>
          </a:p>
          <a:p>
            <a:pPr marL="0" marR="0" lvl="0" indent="0" algn="l" defTabSz="914400" rtl="0" eaLnBrk="1" fontAlgn="auto" latinLnBrk="0" hangingPunct="1">
              <a:lnSpc>
                <a:spcPct val="200000"/>
              </a:lnSpc>
              <a:spcBef>
                <a:spcPts val="831"/>
              </a:spcBef>
              <a:spcAft>
                <a:spcPts val="0"/>
              </a:spcAft>
              <a:buClrTx/>
              <a:buSzTx/>
              <a:buFontTx/>
              <a:buNone/>
              <a:tabLst/>
              <a:defRPr/>
            </a:pPr>
            <a:r>
              <a:rPr lang="en-US" dirty="0"/>
              <a:t>That’s Correct! </a:t>
            </a:r>
            <a:r>
              <a:rPr lang="en-IN" sz="9600" dirty="0">
                <a:cs typeface="Arial" panose="020B0604020202020204" pitchFamily="34" charset="0"/>
              </a:rPr>
              <a:t>Level 2 </a:t>
            </a:r>
            <a:r>
              <a:rPr lang="en-IN" sz="6000" dirty="0">
                <a:latin typeface="Myraid Pro"/>
                <a:cs typeface="Arial" panose="020B0604020202020204" pitchFamily="34" charset="0"/>
              </a:rPr>
              <a:t>is known as the control system's brain.</a:t>
            </a:r>
            <a:endParaRPr lang="en-US" sz="6000" b="1" dirty="0">
              <a:cs typeface="Arial" panose="020B0604020202020204" pitchFamily="34" charset="0"/>
            </a:endParaRPr>
          </a:p>
          <a:p>
            <a:pPr lvl="0"/>
            <a:r>
              <a:rPr lang="en-IN" b="1" dirty="0"/>
              <a:t>Incorrect feedback:</a:t>
            </a:r>
            <a:endParaRPr lang="en-US" sz="1200" b="1" dirty="0">
              <a:latin typeface="Myriad Pro"/>
            </a:endParaRPr>
          </a:p>
          <a:p>
            <a:pPr marL="0" marR="0" lvl="0" indent="0" algn="l" defTabSz="914400" rtl="0" eaLnBrk="1" fontAlgn="auto" latinLnBrk="0" hangingPunct="1">
              <a:lnSpc>
                <a:spcPct val="200000"/>
              </a:lnSpc>
              <a:spcBef>
                <a:spcPts val="831"/>
              </a:spcBef>
              <a:spcAft>
                <a:spcPts val="0"/>
              </a:spcAft>
              <a:buClrTx/>
              <a:buSzTx/>
              <a:buFontTx/>
              <a:buNone/>
              <a:tabLst/>
              <a:defRPr/>
            </a:pPr>
            <a:r>
              <a:rPr lang="en-US" dirty="0"/>
              <a:t>That’s Incorrect! </a:t>
            </a:r>
            <a:r>
              <a:rPr lang="en-IN" sz="2400" dirty="0">
                <a:cs typeface="Arial" panose="020B0604020202020204" pitchFamily="34" charset="0"/>
              </a:rPr>
              <a:t>Level 2 </a:t>
            </a:r>
            <a:r>
              <a:rPr lang="en-IN" sz="1200" dirty="0">
                <a:latin typeface="Myraid Pro"/>
                <a:cs typeface="Arial" panose="020B0604020202020204" pitchFamily="34" charset="0"/>
              </a:rPr>
              <a:t>is known as the control system's brain.</a:t>
            </a:r>
          </a:p>
          <a:p>
            <a:pPr marL="0" marR="0" lvl="0" indent="0" algn="l" defTabSz="914400" rtl="0" eaLnBrk="1" fontAlgn="auto" latinLnBrk="0" hangingPunct="1">
              <a:lnSpc>
                <a:spcPct val="200000"/>
              </a:lnSpc>
              <a:spcBef>
                <a:spcPts val="831"/>
              </a:spcBef>
              <a:spcAft>
                <a:spcPts val="0"/>
              </a:spcAft>
              <a:buClrTx/>
              <a:buSzTx/>
              <a:buFontTx/>
              <a:buNone/>
              <a:tabLst/>
              <a:defRPr/>
            </a:pPr>
            <a:endParaRPr lang="en-IN" sz="1200" dirty="0">
              <a:latin typeface="Myraid Pro"/>
              <a:cs typeface="Arial" panose="020B0604020202020204" pitchFamily="34" charset="0"/>
            </a:endParaRPr>
          </a:p>
        </p:txBody>
      </p:sp>
      <p:sp>
        <p:nvSpPr>
          <p:cNvPr id="4" name="Slide Number Placeholder 3"/>
          <p:cNvSpPr>
            <a:spLocks noGrp="1"/>
          </p:cNvSpPr>
          <p:nvPr>
            <p:ph type="sldNum" sz="quarter" idx="5"/>
          </p:nvPr>
        </p:nvSpPr>
        <p:spPr/>
        <p:txBody>
          <a:bodyPr/>
          <a:lstStyle/>
          <a:p>
            <a:fld id="{E5929DEB-5512-41BB-9845-5D779F243672}" type="slidenum">
              <a:rPr lang="en-US" smtClean="0"/>
              <a:t>48</a:t>
            </a:fld>
            <a:endParaRPr lang="en-US" dirty="0"/>
          </a:p>
        </p:txBody>
      </p:sp>
    </p:spTree>
    <p:extLst>
      <p:ext uri="{BB962C8B-B14F-4D97-AF65-F5344CB8AC3E}">
        <p14:creationId xmlns:p14="http://schemas.microsoft.com/office/powerpoint/2010/main" val="2184657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one attempt.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blue </a:t>
            </a:r>
          </a:p>
          <a:p>
            <a:pPr>
              <a:spcBef>
                <a:spcPts val="0"/>
              </a:spcBef>
              <a:defRPr/>
            </a:pPr>
            <a:r>
              <a:rPr lang="en-IN" b="1" dirty="0"/>
              <a:t>Feedback: </a:t>
            </a:r>
            <a:endParaRPr lang="en-IN" dirty="0"/>
          </a:p>
          <a:p>
            <a:pPr>
              <a:spcBef>
                <a:spcPts val="0"/>
              </a:spcBef>
              <a:defRPr/>
            </a:pPr>
            <a:r>
              <a:rPr lang="en-IN" b="1" dirty="0"/>
              <a:t>Correct feedback:</a:t>
            </a:r>
          </a:p>
          <a:p>
            <a:pPr marL="0" marR="0" lvl="0" indent="0" algn="l" defTabSz="914400" rtl="0" eaLnBrk="1" fontAlgn="auto" latinLnBrk="0" hangingPunct="1">
              <a:lnSpc>
                <a:spcPct val="200000"/>
              </a:lnSpc>
              <a:spcBef>
                <a:spcPts val="831"/>
              </a:spcBef>
              <a:spcAft>
                <a:spcPts val="0"/>
              </a:spcAft>
              <a:buClrTx/>
              <a:buSzTx/>
              <a:buFontTx/>
              <a:buNone/>
              <a:tabLst/>
              <a:defRPr/>
            </a:pPr>
            <a:r>
              <a:rPr lang="en-US" dirty="0"/>
              <a:t>That’s Correct! </a:t>
            </a:r>
            <a:r>
              <a:rPr lang="en-US" altLang="en-US" sz="6000" dirty="0">
                <a:highlight>
                  <a:srgbClr val="00FFFF"/>
                </a:highlight>
                <a:cs typeface="Arial" panose="020B0604020202020204" pitchFamily="34" charset="0"/>
              </a:rPr>
              <a:t>The statement is False. </a:t>
            </a:r>
            <a:r>
              <a:rPr lang="en-IN" sz="6000" dirty="0">
                <a:latin typeface="Myraid Pro"/>
                <a:cs typeface="Arial" panose="020B0604020202020204" pitchFamily="34" charset="0"/>
              </a:rPr>
              <a:t>ME wash system is activated on H-H level of absorber slurry.</a:t>
            </a:r>
            <a:endParaRPr lang="en-US" altLang="en-US" sz="6000" dirty="0">
              <a:highlight>
                <a:srgbClr val="00FFFF"/>
              </a:highlight>
              <a:cs typeface="Arial" panose="020B0604020202020204" pitchFamily="34" charset="0"/>
            </a:endParaRPr>
          </a:p>
          <a:p>
            <a:pPr lvl="0"/>
            <a:r>
              <a:rPr lang="en-IN" b="1" dirty="0"/>
              <a:t>Incorrect feedback:</a:t>
            </a:r>
            <a:endParaRPr lang="en-US" sz="1200" b="1" dirty="0">
              <a:latin typeface="Myriad Pro"/>
            </a:endParaRPr>
          </a:p>
          <a:p>
            <a:pPr marL="0" marR="0" lvl="0" indent="0" algn="l" defTabSz="914400" rtl="0" eaLnBrk="1" fontAlgn="auto" latinLnBrk="0" hangingPunct="1">
              <a:lnSpc>
                <a:spcPct val="200000"/>
              </a:lnSpc>
              <a:spcBef>
                <a:spcPts val="831"/>
              </a:spcBef>
              <a:spcAft>
                <a:spcPts val="0"/>
              </a:spcAft>
              <a:buClrTx/>
              <a:buSzTx/>
              <a:buFontTx/>
              <a:buNone/>
              <a:tabLst/>
              <a:defRPr/>
            </a:pPr>
            <a:r>
              <a:rPr lang="en-US" dirty="0"/>
              <a:t>That’s Incorrect! </a:t>
            </a:r>
            <a:r>
              <a:rPr lang="en-US" sz="800" dirty="0"/>
              <a:t>That’s Correct! </a:t>
            </a:r>
            <a:r>
              <a:rPr lang="en-US" altLang="en-US" sz="800" dirty="0">
                <a:highlight>
                  <a:srgbClr val="00FFFF"/>
                </a:highlight>
                <a:cs typeface="Arial" panose="020B0604020202020204" pitchFamily="34" charset="0"/>
              </a:rPr>
              <a:t>The statement is False. </a:t>
            </a:r>
            <a:r>
              <a:rPr lang="en-IN" sz="800" dirty="0">
                <a:latin typeface="Myraid Pro"/>
                <a:cs typeface="Arial" panose="020B0604020202020204" pitchFamily="34" charset="0"/>
              </a:rPr>
              <a:t>ME wash system is activated on H-H level of absorber slurry.</a:t>
            </a:r>
          </a:p>
          <a:p>
            <a:pPr>
              <a:lnSpc>
                <a:spcPct val="200000"/>
              </a:lnSpc>
              <a:spcBef>
                <a:spcPts val="831"/>
              </a:spcBef>
              <a:defRPr/>
            </a:pPr>
            <a:endParaRPr lang="en-US" dirty="0"/>
          </a:p>
        </p:txBody>
      </p:sp>
      <p:sp>
        <p:nvSpPr>
          <p:cNvPr id="4" name="Slide Number Placeholder 3"/>
          <p:cNvSpPr>
            <a:spLocks noGrp="1"/>
          </p:cNvSpPr>
          <p:nvPr>
            <p:ph type="sldNum" sz="quarter" idx="5"/>
          </p:nvPr>
        </p:nvSpPr>
        <p:spPr/>
        <p:txBody>
          <a:bodyPr/>
          <a:lstStyle/>
          <a:p>
            <a:fld id="{E5929DEB-5512-41BB-9845-5D779F243672}" type="slidenum">
              <a:rPr lang="en-US" smtClean="0"/>
              <a:t>49</a:t>
            </a:fld>
            <a:endParaRPr lang="en-US" dirty="0"/>
          </a:p>
        </p:txBody>
      </p:sp>
    </p:spTree>
    <p:extLst>
      <p:ext uri="{BB962C8B-B14F-4D97-AF65-F5344CB8AC3E}">
        <p14:creationId xmlns:p14="http://schemas.microsoft.com/office/powerpoint/2010/main" val="2037373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Screen type: </a:t>
            </a:r>
            <a:r>
              <a:rPr lang="en-IN" b="0" dirty="0"/>
              <a:t>Static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Audio: </a:t>
            </a:r>
            <a:r>
              <a:rPr lang="en-GB"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Let’s begin by </a:t>
            </a:r>
            <a:r>
              <a:rPr lang="en-IN" sz="12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understanding </a:t>
            </a:r>
            <a:r>
              <a:rPr lang="en-IN"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what FGD Controls</a:t>
            </a:r>
            <a:r>
              <a:rPr lang="da-DK" sz="12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 </a:t>
            </a:r>
            <a:r>
              <a:rPr lang="en-IN" sz="1200" b="0" kern="1200" dirty="0">
                <a:solidFill>
                  <a:schemeClr val="tx1"/>
                </a:solidFill>
                <a:latin typeface="Helvetica Neue" pitchFamily="2"/>
                <a:ea typeface="+mn-ea"/>
                <a:cs typeface="+mn-cs"/>
              </a:rPr>
              <a:t>On clicking the first topic, brings the user to this section.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0" kern="1200" dirty="0">
                <a:solidFill>
                  <a:schemeClr val="tx1"/>
                </a:solidFill>
                <a:latin typeface="Helvetica Neue" pitchFamily="2"/>
                <a:ea typeface="+mn-ea"/>
                <a:cs typeface="+mn-cs"/>
              </a:rPr>
              <a:t>Show the mascot, image and OST. Show the speech bubble and i-text appearing with the VO. Click Next.</a:t>
            </a:r>
          </a:p>
          <a:p>
            <a:pPr marL="0" marR="0" indent="0" algn="l" defTabSz="914400" rtl="0" eaLnBrk="0" fontAlgn="base" latinLnBrk="0" hangingPunct="0">
              <a:lnSpc>
                <a:spcPct val="100000"/>
              </a:lnSpc>
              <a:spcBef>
                <a:spcPct val="30000"/>
              </a:spcBef>
              <a:spcAft>
                <a:spcPct val="0"/>
              </a:spcAft>
              <a:buClrTx/>
              <a:buSzTx/>
              <a:buFontTx/>
              <a:buNone/>
              <a:tabLst/>
              <a:defRPr/>
            </a:pPr>
            <a:r>
              <a:rPr lang="en-IN" dirty="0">
                <a:hlinkClick r:id="rId3"/>
              </a:rPr>
              <a:t>Free Photo | Modern factory in an industrial zone under a blue sky (freepik.com)</a:t>
            </a:r>
            <a:endParaRPr lang="en-IN" sz="1200" b="0"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0" kern="1200" dirty="0">
              <a:solidFill>
                <a:schemeClr val="tx1"/>
              </a:solidFill>
              <a:latin typeface="Helvetica Neue" pitchFamily="2"/>
              <a:ea typeface="+mn-ea"/>
              <a:cs typeface="+mn-cs"/>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5</a:t>
            </a:fld>
            <a:endParaRPr lang="en-US" dirty="0"/>
          </a:p>
        </p:txBody>
      </p:sp>
    </p:spTree>
    <p:extLst>
      <p:ext uri="{BB962C8B-B14F-4D97-AF65-F5344CB8AC3E}">
        <p14:creationId xmlns:p14="http://schemas.microsoft.com/office/powerpoint/2010/main" val="5954784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1" dirty="0">
                <a:latin typeface="Arial" panose="020B0604020202020204" pitchFamily="34" charset="0"/>
                <a:cs typeface="Arial" panose="020B0604020202020204" pitchFamily="34" charset="0"/>
              </a:rPr>
              <a:t>Interactivity Type</a:t>
            </a:r>
            <a:r>
              <a:rPr lang="en-US" altLang="en-US" b="1" dirty="0">
                <a:solidFill>
                  <a:srgbClr val="0033CC"/>
                </a:solidFill>
                <a:latin typeface="Arial" panose="020B0604020202020204" pitchFamily="34" charset="0"/>
                <a:cs typeface="Arial" panose="020B0604020202020204" pitchFamily="34" charset="0"/>
              </a:rPr>
              <a:t> – </a:t>
            </a:r>
            <a:r>
              <a:rPr lang="en-IN" altLang="en-US" dirty="0">
                <a:latin typeface="Arial" panose="020B0604020202020204" pitchFamily="34" charset="0"/>
                <a:cs typeface="Arial" panose="020B0604020202020204" pitchFamily="34" charset="0"/>
                <a:sym typeface="Wingdings" panose="05000000000000000000" pitchFamily="2" charset="2"/>
              </a:rPr>
              <a:t>MCSS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a:spcBef>
                <a:spcPct val="0"/>
              </a:spcBef>
            </a:pPr>
            <a:r>
              <a:rPr lang="en-IN" altLang="en-US" b="1" dirty="0">
                <a:latin typeface="Helvetica Neue"/>
              </a:rPr>
              <a:t>Audio: </a:t>
            </a:r>
            <a:r>
              <a:rPr lang="en-IN" altLang="en-US" b="0" dirty="0">
                <a:latin typeface="Helvetica Neue"/>
              </a:rPr>
              <a:t>NA</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IN" sz="1200" b="1" kern="1200" dirty="0">
              <a:solidFill>
                <a:schemeClr val="tx1"/>
              </a:solidFill>
              <a:latin typeface="Helvetica Neue" pitchFamily="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a:defRPr/>
            </a:pPr>
            <a:r>
              <a:rPr lang="en-IN" dirty="0"/>
              <a:t>This is single select.</a:t>
            </a:r>
          </a:p>
          <a:p>
            <a:pPr>
              <a:defRPr/>
            </a:pPr>
            <a:r>
              <a:rPr lang="en-IN" dirty="0"/>
              <a:t>Show the OST and image.</a:t>
            </a:r>
          </a:p>
          <a:p>
            <a:pPr>
              <a:defRPr/>
            </a:pPr>
            <a:r>
              <a:rPr lang="en-IN" dirty="0"/>
              <a:t>Allow the learner to select any option(s). </a:t>
            </a:r>
          </a:p>
          <a:p>
            <a:pPr>
              <a:defRPr/>
            </a:pPr>
            <a:r>
              <a:rPr lang="en-IN" dirty="0"/>
              <a:t>Give one attempt.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Enable the SUBMIT button after an option is selected. Display the feedback and then allow the learner to click NEXT to continue.</a:t>
            </a:r>
          </a:p>
          <a:p>
            <a:pPr>
              <a:defRPr/>
            </a:pPr>
            <a:r>
              <a:rPr lang="en-IN" dirty="0"/>
              <a:t>The correct answer is indicated in blue </a:t>
            </a:r>
          </a:p>
          <a:p>
            <a:pPr>
              <a:spcBef>
                <a:spcPts val="0"/>
              </a:spcBef>
              <a:defRPr/>
            </a:pPr>
            <a:r>
              <a:rPr lang="en-IN" b="1" dirty="0"/>
              <a:t>Feedback: </a:t>
            </a:r>
            <a:endParaRPr lang="en-IN" dirty="0"/>
          </a:p>
          <a:p>
            <a:pPr>
              <a:spcBef>
                <a:spcPts val="0"/>
              </a:spcBef>
              <a:defRPr/>
            </a:pPr>
            <a:r>
              <a:rPr lang="en-IN" b="1" dirty="0"/>
              <a:t>Correct feedback:</a:t>
            </a:r>
          </a:p>
          <a:p>
            <a:pPr marL="0" marR="0" lvl="0" indent="0" algn="l" defTabSz="914400" rtl="0" eaLnBrk="1" fontAlgn="auto" latinLnBrk="0" hangingPunct="1">
              <a:lnSpc>
                <a:spcPct val="200000"/>
              </a:lnSpc>
              <a:spcBef>
                <a:spcPts val="831"/>
              </a:spcBef>
              <a:spcAft>
                <a:spcPts val="0"/>
              </a:spcAft>
              <a:buClrTx/>
              <a:buSzTx/>
              <a:buFontTx/>
              <a:buNone/>
              <a:tabLst/>
              <a:defRPr/>
            </a:pPr>
            <a:r>
              <a:rPr lang="en-US" dirty="0"/>
              <a:t>That’s Correct! </a:t>
            </a:r>
            <a:r>
              <a:rPr lang="en-US" altLang="en-US" sz="6000" dirty="0">
                <a:highlight>
                  <a:srgbClr val="00FFFF"/>
                </a:highlight>
                <a:cs typeface="Arial" panose="020B0604020202020204" pitchFamily="34" charset="0"/>
              </a:rPr>
              <a:t>The statement is True. </a:t>
            </a:r>
            <a:r>
              <a:rPr lang="en-IN" sz="6000" dirty="0">
                <a:latin typeface="Myraid Pro"/>
                <a:cs typeface="Arial" panose="020B0604020202020204" pitchFamily="34" charset="0"/>
              </a:rPr>
              <a:t>pH is very crucial parameter for deciding the absorber efficiency.</a:t>
            </a:r>
            <a:endParaRPr lang="en-US" altLang="en-US" sz="6000" dirty="0">
              <a:highlight>
                <a:srgbClr val="00FFFF"/>
              </a:highlight>
              <a:cs typeface="Arial" panose="020B0604020202020204" pitchFamily="34" charset="0"/>
            </a:endParaRPr>
          </a:p>
          <a:p>
            <a:pPr marL="0" marR="0" lvl="0" indent="0" algn="l" defTabSz="914400" rtl="0" eaLnBrk="1" fontAlgn="auto" latinLnBrk="0" hangingPunct="1">
              <a:lnSpc>
                <a:spcPct val="200000"/>
              </a:lnSpc>
              <a:spcBef>
                <a:spcPts val="831"/>
              </a:spcBef>
              <a:spcAft>
                <a:spcPts val="0"/>
              </a:spcAft>
              <a:buClrTx/>
              <a:buSzTx/>
              <a:buFontTx/>
              <a:buNone/>
              <a:tabLst/>
              <a:defRPr/>
            </a:pPr>
            <a:r>
              <a:rPr lang="en-IN" b="1" dirty="0"/>
              <a:t>Incorrect feedback:</a:t>
            </a:r>
            <a:endParaRPr lang="en-US" sz="1200" b="1" dirty="0">
              <a:latin typeface="Myriad Pro"/>
            </a:endParaRPr>
          </a:p>
          <a:p>
            <a:pPr marL="0" marR="0" lvl="0" indent="0" algn="l" defTabSz="914400" rtl="0" eaLnBrk="1" fontAlgn="auto" latinLnBrk="0" hangingPunct="1">
              <a:lnSpc>
                <a:spcPct val="200000"/>
              </a:lnSpc>
              <a:spcBef>
                <a:spcPts val="831"/>
              </a:spcBef>
              <a:spcAft>
                <a:spcPts val="0"/>
              </a:spcAft>
              <a:buClrTx/>
              <a:buSzTx/>
              <a:buFontTx/>
              <a:buNone/>
              <a:tabLst/>
              <a:defRPr/>
            </a:pPr>
            <a:r>
              <a:rPr lang="en-US" dirty="0"/>
              <a:t>That’s Incorrect! </a:t>
            </a:r>
            <a:r>
              <a:rPr lang="en-US" altLang="en-US" sz="800" dirty="0">
                <a:highlight>
                  <a:srgbClr val="00FFFF"/>
                </a:highlight>
                <a:cs typeface="Arial" panose="020B0604020202020204" pitchFamily="34" charset="0"/>
              </a:rPr>
              <a:t>The statement is True. </a:t>
            </a:r>
            <a:r>
              <a:rPr lang="en-IN" sz="800" dirty="0">
                <a:latin typeface="Myraid Pro"/>
                <a:cs typeface="Arial" panose="020B0604020202020204" pitchFamily="34" charset="0"/>
              </a:rPr>
              <a:t>pH is very crucial parameter for deciding the absorber efficiency.</a:t>
            </a:r>
          </a:p>
          <a:p>
            <a:pPr>
              <a:lnSpc>
                <a:spcPct val="200000"/>
              </a:lnSpc>
              <a:spcBef>
                <a:spcPts val="831"/>
              </a:spcBef>
              <a:defRPr/>
            </a:pPr>
            <a:endParaRPr lang="en-US" dirty="0"/>
          </a:p>
        </p:txBody>
      </p:sp>
      <p:sp>
        <p:nvSpPr>
          <p:cNvPr id="4" name="Slide Number Placeholder 3"/>
          <p:cNvSpPr>
            <a:spLocks noGrp="1"/>
          </p:cNvSpPr>
          <p:nvPr>
            <p:ph type="sldNum" sz="quarter" idx="5"/>
          </p:nvPr>
        </p:nvSpPr>
        <p:spPr/>
        <p:txBody>
          <a:bodyPr/>
          <a:lstStyle/>
          <a:p>
            <a:fld id="{E5929DEB-5512-41BB-9845-5D779F243672}" type="slidenum">
              <a:rPr lang="en-US" smtClean="0"/>
              <a:t>50</a:t>
            </a:fld>
            <a:endParaRPr lang="en-US" dirty="0"/>
          </a:p>
        </p:txBody>
      </p:sp>
    </p:spTree>
    <p:extLst>
      <p:ext uri="{BB962C8B-B14F-4D97-AF65-F5344CB8AC3E}">
        <p14:creationId xmlns:p14="http://schemas.microsoft.com/office/powerpoint/2010/main" val="3943603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1" dirty="0"/>
              <a:t>Screen Type: </a:t>
            </a:r>
            <a:r>
              <a:rPr lang="en-US" sz="1200" b="0" dirty="0"/>
              <a:t>Static image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altLang="en-US" b="1"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1" dirty="0">
                <a:latin typeface="Helvetica Neue"/>
              </a:rPr>
              <a:t>Audio: </a:t>
            </a:r>
            <a:r>
              <a:rPr lang="en-US" b="1" i="1" dirty="0">
                <a:solidFill>
                  <a:srgbClr val="00B050"/>
                </a:solidFill>
                <a:latin typeface="Myriad Pro" panose="020B0503030403020204"/>
              </a:rPr>
              <a:t>Congratulations!</a:t>
            </a:r>
          </a:p>
          <a:p>
            <a:r>
              <a:rPr lang="en-IN" dirty="0">
                <a:latin typeface="Myriad Pro" panose="020B0503030403020204"/>
              </a:rPr>
              <a:t>You have successfully completed the module on </a:t>
            </a:r>
            <a:r>
              <a:rPr lang="en-IN" b="1" dirty="0">
                <a:latin typeface="Myriad Pro" panose="020B0503030403020204"/>
              </a:rPr>
              <a:t>Wet limestone based FGD Process. </a:t>
            </a:r>
            <a:endParaRPr lang="en-US" dirty="0">
              <a:latin typeface="Myriad Pro" panose="020B0503030403020204"/>
            </a:endParaRPr>
          </a:p>
          <a:p>
            <a:r>
              <a:rPr lang="en-IN" i="1" dirty="0">
                <a:latin typeface="Myriad Pro" panose="020B0503030403020204"/>
              </a:rPr>
              <a:t>Click the </a:t>
            </a:r>
            <a:r>
              <a:rPr lang="en-IN" b="1" i="1" dirty="0">
                <a:latin typeface="Myriad Pro" panose="020B0503030403020204"/>
              </a:rPr>
              <a:t>Exit</a:t>
            </a:r>
            <a:r>
              <a:rPr lang="en-IN" i="1" dirty="0">
                <a:latin typeface="Myriad Pro" panose="020B0503030403020204"/>
              </a:rPr>
              <a:t> button to exit the course</a:t>
            </a:r>
            <a:r>
              <a:rPr lang="en-IN" dirty="0">
                <a:latin typeface="Myriad Pro" panose="020B0503030403020204"/>
              </a:rPr>
              <a:t>. </a:t>
            </a:r>
            <a:r>
              <a:rPr lang="en-IN" altLang="en-US" b="1" dirty="0">
                <a:latin typeface="Helvetica Neue"/>
              </a:rPr>
              <a:t> </a:t>
            </a:r>
            <a:endParaRPr lang="en-GB" sz="1200" dirty="0">
              <a:effectLst/>
              <a:latin typeface="+mj-lt"/>
              <a:ea typeface="Calibri" panose="020F0502020204030204" pitchFamily="34" charset="0"/>
              <a:cs typeface="Times New Roman" panose="02020603050405020304" pitchFamily="18" charset="0"/>
            </a:endParaRPr>
          </a:p>
          <a:p>
            <a:endParaRPr lang="en-GB" dirty="0"/>
          </a:p>
          <a:p>
            <a:r>
              <a:rPr lang="en-US" sz="1200" b="1" dirty="0"/>
              <a:t>Developer Notes: </a:t>
            </a:r>
            <a:r>
              <a:rPr lang="en-US" sz="1200" b="0" dirty="0"/>
              <a:t>Show this screen if the scores is 75% and more. The learner can exit the course by clicking the Exit button – this displays the Thank You screen.  </a:t>
            </a:r>
          </a:p>
          <a:p>
            <a:endParaRPr lang="en-US" b="1" dirty="0"/>
          </a:p>
        </p:txBody>
      </p:sp>
      <p:sp>
        <p:nvSpPr>
          <p:cNvPr id="4" name="Slide Number Placeholder 3"/>
          <p:cNvSpPr>
            <a:spLocks noGrp="1"/>
          </p:cNvSpPr>
          <p:nvPr>
            <p:ph type="sldNum" sz="quarter" idx="5"/>
          </p:nvPr>
        </p:nvSpPr>
        <p:spPr/>
        <p:txBody>
          <a:bodyPr/>
          <a:lstStyle/>
          <a:p>
            <a:fld id="{0DDD5E36-A3BB-44A1-9C38-609512C7BC49}" type="slidenum">
              <a:rPr lang="en-US" smtClean="0"/>
              <a:t>51</a:t>
            </a:fld>
            <a:endParaRPr lang="en-US" dirty="0"/>
          </a:p>
        </p:txBody>
      </p:sp>
    </p:spTree>
    <p:extLst>
      <p:ext uri="{BB962C8B-B14F-4D97-AF65-F5344CB8AC3E}">
        <p14:creationId xmlns:p14="http://schemas.microsoft.com/office/powerpoint/2010/main" val="21974031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1" dirty="0"/>
              <a:t>Screen Type: </a:t>
            </a:r>
            <a:r>
              <a:rPr lang="en-US" sz="1200" b="0" dirty="0"/>
              <a:t>Static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VO: </a:t>
            </a:r>
            <a:r>
              <a:rPr lang="en-US" b="1" i="1" dirty="0">
                <a:solidFill>
                  <a:schemeClr val="accent2"/>
                </a:solidFill>
                <a:latin typeface="Myriad Pro" panose="020B0503030403020204"/>
              </a:rPr>
              <a:t>Sorry!</a:t>
            </a:r>
          </a:p>
          <a:p>
            <a:r>
              <a:rPr lang="en-IN" dirty="0">
                <a:latin typeface="Myriad Pro" panose="020B0503030403020204"/>
              </a:rPr>
              <a:t>You need to score 75% or more to pass this assessment.</a:t>
            </a:r>
            <a:endParaRPr lang="en-US" dirty="0">
              <a:latin typeface="Myriad Pro" panose="020B0503030403020204"/>
            </a:endParaRPr>
          </a:p>
          <a:p>
            <a:r>
              <a:rPr lang="en-IN" i="1" dirty="0">
                <a:latin typeface="Myriad Pro" panose="020B0503030403020204"/>
              </a:rPr>
              <a:t>To retake the assessment, click Retake.</a:t>
            </a:r>
            <a:endParaRPr lang="en-US" dirty="0">
              <a:latin typeface="Myriad Pro" panose="020B0503030403020204"/>
            </a:endParaRPr>
          </a:p>
          <a:p>
            <a:r>
              <a:rPr lang="en-IN" i="1" dirty="0">
                <a:latin typeface="Myriad Pro" panose="020B0503030403020204"/>
              </a:rPr>
              <a:t>Click the Exit button to exit the course.</a:t>
            </a:r>
          </a:p>
          <a:p>
            <a:endParaRPr lang="en-GB" dirty="0"/>
          </a:p>
          <a:p>
            <a:r>
              <a:rPr lang="en-US" sz="1200" b="1" dirty="0"/>
              <a:t>Developer Notes: </a:t>
            </a:r>
            <a:r>
              <a:rPr lang="en-US" sz="1200" b="0" dirty="0"/>
              <a:t>Show this screen if the score is less than 75%. Allow learner to Retake he course by clicking Retake button. The learner can also exit the course by clicking the Exit button – this displays the Thank You screen.  </a:t>
            </a:r>
          </a:p>
          <a:p>
            <a:r>
              <a:rPr lang="en-IN" sz="1200" b="0" dirty="0"/>
              <a:t> </a:t>
            </a:r>
            <a:endParaRPr lang="en-GB" b="0" dirty="0"/>
          </a:p>
          <a:p>
            <a:endParaRPr lang="en-US" b="1" dirty="0"/>
          </a:p>
        </p:txBody>
      </p:sp>
      <p:sp>
        <p:nvSpPr>
          <p:cNvPr id="4" name="Slide Number Placeholder 3"/>
          <p:cNvSpPr>
            <a:spLocks noGrp="1"/>
          </p:cNvSpPr>
          <p:nvPr>
            <p:ph type="sldNum" sz="quarter" idx="5"/>
          </p:nvPr>
        </p:nvSpPr>
        <p:spPr/>
        <p:txBody>
          <a:bodyPr/>
          <a:lstStyle/>
          <a:p>
            <a:fld id="{0DDD5E36-A3BB-44A1-9C38-609512C7BC49}" type="slidenum">
              <a:rPr lang="en-US" smtClean="0"/>
              <a:t>52</a:t>
            </a:fld>
            <a:endParaRPr lang="en-US" dirty="0"/>
          </a:p>
        </p:txBody>
      </p:sp>
    </p:spTree>
    <p:extLst>
      <p:ext uri="{BB962C8B-B14F-4D97-AF65-F5344CB8AC3E}">
        <p14:creationId xmlns:p14="http://schemas.microsoft.com/office/powerpoint/2010/main" val="617462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1" dirty="0"/>
              <a:t>Screen Type: </a:t>
            </a:r>
            <a:r>
              <a:rPr lang="en-US" sz="1200" b="0" dirty="0"/>
              <a:t>Static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VO: </a:t>
            </a:r>
            <a:r>
              <a:rPr lang="en-US" sz="1200" b="0" dirty="0"/>
              <a:t>NA</a:t>
            </a:r>
            <a:r>
              <a:rPr lang="en-US" sz="1200" b="0" dirty="0">
                <a:effectLst/>
                <a:latin typeface="Calibri" panose="020F0502020204030204" pitchFamily="34" charset="0"/>
                <a:ea typeface="Times New Roman" panose="02020603050405020304" pitchFamily="18" charset="0"/>
                <a:cs typeface="Calibri" panose="020F0502020204030204" pitchFamily="34" charset="0"/>
              </a:rPr>
              <a:t> </a:t>
            </a:r>
            <a:endParaRPr lang="en-US" i="1" dirty="0">
              <a:solidFill>
                <a:srgbClr val="C00000"/>
              </a:solidFill>
            </a:endParaRPr>
          </a:p>
          <a:p>
            <a:endParaRPr lang="en-GB" dirty="0"/>
          </a:p>
          <a:p>
            <a:r>
              <a:rPr lang="en-US" sz="1200" b="1" dirty="0"/>
              <a:t>Developer Notes: </a:t>
            </a:r>
            <a:r>
              <a:rPr lang="en-US" sz="1200" b="0" dirty="0"/>
              <a:t>End them module with the Thank You screen.  </a:t>
            </a:r>
          </a:p>
          <a:p>
            <a:r>
              <a:rPr lang="en-US" sz="1200" b="0" dirty="0"/>
              <a:t>SS ID: 692576992</a:t>
            </a:r>
            <a:r>
              <a:rPr lang="en-IN" sz="1200" b="0" dirty="0"/>
              <a:t> </a:t>
            </a:r>
            <a:endParaRPr lang="en-GB" b="0" dirty="0"/>
          </a:p>
        </p:txBody>
      </p:sp>
      <p:sp>
        <p:nvSpPr>
          <p:cNvPr id="4" name="Slide Number Placeholder 3"/>
          <p:cNvSpPr>
            <a:spLocks noGrp="1"/>
          </p:cNvSpPr>
          <p:nvPr>
            <p:ph type="sldNum" sz="quarter" idx="5"/>
          </p:nvPr>
        </p:nvSpPr>
        <p:spPr/>
        <p:txBody>
          <a:bodyPr/>
          <a:lstStyle/>
          <a:p>
            <a:fld id="{66324711-AD50-43A9-A690-465C4F1F716F}" type="slidenum">
              <a:rPr lang="en-US" smtClean="0"/>
              <a:t>53</a:t>
            </a:fld>
            <a:endParaRPr lang="en-US"/>
          </a:p>
        </p:txBody>
      </p:sp>
    </p:spTree>
    <p:extLst>
      <p:ext uri="{BB962C8B-B14F-4D97-AF65-F5344CB8AC3E}">
        <p14:creationId xmlns:p14="http://schemas.microsoft.com/office/powerpoint/2010/main" val="55011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Click and Reveal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&lt;Ax1&gt; Let us start with the type of control system and options.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&lt;Ax2&gt; Select each box to know the details.</a:t>
            </a:r>
            <a:endParaRPr lang="en-IN" dirty="0"/>
          </a:p>
          <a:p>
            <a:pPr lvl="0" algn="just"/>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b="0"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character with the Ost in sync with the Ax1.</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Show the itext with Ax2.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 </a:t>
            </a:r>
            <a:endParaRPr lang="en-IN" altLang="en-US" dirty="0">
              <a:latin typeface="Helvetica Neue"/>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6</a:t>
            </a:fld>
            <a:endParaRPr lang="en-US" dirty="0"/>
          </a:p>
        </p:txBody>
      </p:sp>
    </p:spTree>
    <p:extLst>
      <p:ext uri="{BB962C8B-B14F-4D97-AF65-F5344CB8AC3E}">
        <p14:creationId xmlns:p14="http://schemas.microsoft.com/office/powerpoint/2010/main" val="369499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Click and Reveal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cs typeface="Times New Roman" panose="02020603050405020304" pitchFamily="18" charset="0"/>
              </a:rPr>
              <a:t>Ax3&gt; Augmentation of existing Main Plant DCS system</a:t>
            </a:r>
            <a:r>
              <a:rPr lang="en-IN" dirty="0">
                <a:solidFill>
                  <a:schemeClr val="tx1"/>
                </a:solidFill>
                <a:cs typeface="Times New Roman" panose="02020603050405020304" pitchFamily="18" charset="0"/>
              </a:rPr>
              <a:t>. </a:t>
            </a:r>
            <a:r>
              <a:rPr lang="en-IN" dirty="0"/>
              <a:t>The main plant control and operation is carried out through Distributed control system or DCS. Extending/augmenting this DCS system is preferred for seamless FGD control, monitoring &amp; operation from Main Plant Control room.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b="0"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As the learner clicks the boxes on right, show the details with audio. Once the audio ends highlight the close button.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As the audio ends show the close button highlighted.</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Once the tab has been visited show a tick sign which means this tab has been visited.  </a:t>
            </a:r>
            <a:endParaRPr lang="en-IN" altLang="en-US"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dirty="0">
              <a:latin typeface="Helvetica Neue"/>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7</a:t>
            </a:fld>
            <a:endParaRPr lang="en-US" dirty="0"/>
          </a:p>
        </p:txBody>
      </p:sp>
    </p:spTree>
    <p:extLst>
      <p:ext uri="{BB962C8B-B14F-4D97-AF65-F5344CB8AC3E}">
        <p14:creationId xmlns:p14="http://schemas.microsoft.com/office/powerpoint/2010/main" val="1205395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Click and Reveal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endParaRPr lang="en-US" sz="1200" b="0" kern="1200" dirty="0">
              <a:solidFill>
                <a:schemeClr val="tx1"/>
              </a:solidFill>
              <a:latin typeface="Myriad Pro" panose="020B0503030403020204"/>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Myriad Pro" panose="020B0503030403020204"/>
                <a:ea typeface="Open Sans" panose="020B0606030504020204" pitchFamily="34" charset="0"/>
                <a:cs typeface="Open Sans" panose="020B0606030504020204" pitchFamily="34" charset="0"/>
              </a:rPr>
              <a:t>Ax4&gt; </a:t>
            </a:r>
            <a:r>
              <a:rPr lang="en-US" dirty="0">
                <a:latin typeface="Myraid Pro"/>
                <a:cs typeface="Times New Roman" panose="02020603050405020304" pitchFamily="18" charset="0"/>
              </a:rPr>
              <a:t>Standalone Programmable Logic Control (PLC) system </a:t>
            </a:r>
            <a:endParaRPr lang="en-IN" dirty="0">
              <a:latin typeface="Myraid Pro"/>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latin typeface="Myriad Pro" panose="020B0503030403020204"/>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yraid Pro"/>
              </a:rPr>
              <a:t>PLC control systems are widely considered for sub systems and relatively smaller requirements.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Myraid Pro"/>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yraid Pro"/>
              </a:rPr>
              <a:t>If PLC system, it shall be integrated with Exiting DCS system for remote operation and monitoring from Main Plant Control room.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yriad Pro" panose="020B0503030403020204"/>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endParaRPr lang="en-IN" altLang="en-US" b="0"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As the learner clicks the boxes on right, show the details with audio. Once the audio ends highlight the close button.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As the audio ends show the close button highlighted.</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Once the tab has been visited show a tick sign which means this tab has been visited.  </a:t>
            </a:r>
            <a:endParaRPr lang="en-IN" altLang="en-US"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dirty="0">
              <a:latin typeface="Helvetica Neue"/>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8</a:t>
            </a:fld>
            <a:endParaRPr lang="en-US" dirty="0"/>
          </a:p>
        </p:txBody>
      </p:sp>
    </p:spTree>
    <p:extLst>
      <p:ext uri="{BB962C8B-B14F-4D97-AF65-F5344CB8AC3E}">
        <p14:creationId xmlns:p14="http://schemas.microsoft.com/office/powerpoint/2010/main" val="1547969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Screen type – </a:t>
            </a:r>
            <a:r>
              <a:rPr lang="en-GB" b="0" dirty="0"/>
              <a:t>Click and Reveal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b="1" dirty="0"/>
              <a:t>Audio: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 analyzer, Density meter, FGD inlet SO2 &amp; O2 analyzer, lime stone slurry flow measurement are critical process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kern="1200" dirty="0">
                <a:solidFill>
                  <a:schemeClr val="tx1"/>
                </a:solidFill>
                <a:latin typeface="Helvetica Neue" pitchFamily="2"/>
                <a:ea typeface="+mn-ea"/>
                <a:cs typeface="+mn-cs"/>
              </a:rPr>
              <a:t>Note to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As the learner clicks the boxes on right, show the details with audio. Once the audio ends highlight the close button.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As the audio ends show the close button highlighted.</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b="0" dirty="0">
                <a:latin typeface="Helvetica Neue"/>
              </a:rPr>
              <a:t>Once the tab has been visited show a tick sign which means this tab has been visited.  </a:t>
            </a:r>
            <a:endParaRPr lang="en-IN" altLang="en-US" dirty="0">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tLang="en-US" dirty="0">
              <a:latin typeface="Helvetica Neue"/>
            </a:endParaRPr>
          </a:p>
        </p:txBody>
      </p:sp>
      <p:sp>
        <p:nvSpPr>
          <p:cNvPr id="4" name="Slide Number Placeholder 3"/>
          <p:cNvSpPr>
            <a:spLocks noGrp="1"/>
          </p:cNvSpPr>
          <p:nvPr>
            <p:ph type="sldNum" sz="quarter" idx="5"/>
          </p:nvPr>
        </p:nvSpPr>
        <p:spPr/>
        <p:txBody>
          <a:bodyPr/>
          <a:lstStyle/>
          <a:p>
            <a:fld id="{66324711-AD50-43A9-A690-465C4F1F716F}" type="slidenum">
              <a:rPr lang="en-US" smtClean="0"/>
              <a:t>9</a:t>
            </a:fld>
            <a:endParaRPr lang="en-US" dirty="0"/>
          </a:p>
        </p:txBody>
      </p:sp>
    </p:spTree>
    <p:extLst>
      <p:ext uri="{BB962C8B-B14F-4D97-AF65-F5344CB8AC3E}">
        <p14:creationId xmlns:p14="http://schemas.microsoft.com/office/powerpoint/2010/main" val="302682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9484FF-EAA2-4928-8FBF-D4D390403C5F}"/>
              </a:ext>
            </a:extLst>
          </p:cNvPr>
          <p:cNvSpPr>
            <a:spLocks noGrp="1"/>
          </p:cNvSpPr>
          <p:nvPr>
            <p:ph type="title"/>
          </p:nvPr>
        </p:nvSpPr>
        <p:spPr>
          <a:xfrm>
            <a:off x="520177" y="947650"/>
            <a:ext cx="7504377" cy="493223"/>
          </a:xfrm>
        </p:spPr>
        <p:txBody>
          <a:bodyPr>
            <a:noAutofit/>
          </a:bodyPr>
          <a:lstStyle>
            <a:lvl1pPr>
              <a:defRPr sz="2667">
                <a:latin typeface="Myriad Pro Black SemiCond" panose="020B0803030403020204" pitchFamily="34" charset="0"/>
              </a:defRPr>
            </a:lvl1pPr>
          </a:lstStyle>
          <a:p>
            <a:r>
              <a:rPr lang="en-US" dirty="0"/>
              <a:t>Click to edit Master title style</a:t>
            </a:r>
            <a:endParaRPr lang="en-IN" dirty="0"/>
          </a:p>
        </p:txBody>
      </p:sp>
    </p:spTree>
    <p:extLst>
      <p:ext uri="{BB962C8B-B14F-4D97-AF65-F5344CB8AC3E}">
        <p14:creationId xmlns:p14="http://schemas.microsoft.com/office/powerpoint/2010/main" val="3090316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9484FF-EAA2-4928-8FBF-D4D390403C5F}"/>
              </a:ext>
            </a:extLst>
          </p:cNvPr>
          <p:cNvSpPr>
            <a:spLocks noGrp="1"/>
          </p:cNvSpPr>
          <p:nvPr>
            <p:ph type="title"/>
          </p:nvPr>
        </p:nvSpPr>
        <p:spPr>
          <a:xfrm>
            <a:off x="520177" y="947650"/>
            <a:ext cx="7504377" cy="493223"/>
          </a:xfrm>
        </p:spPr>
        <p:txBody>
          <a:bodyPr>
            <a:noAutofit/>
          </a:bodyPr>
          <a:lstStyle>
            <a:lvl1pPr>
              <a:defRPr sz="2667">
                <a:latin typeface="Myriad Pro Black SemiCond" panose="020B0803030403020204" pitchFamily="34" charset="0"/>
              </a:defRPr>
            </a:lvl1pPr>
          </a:lstStyle>
          <a:p>
            <a:r>
              <a:rPr lang="en-US"/>
              <a:t>Click to edit Master title style</a:t>
            </a:r>
            <a:endParaRPr lang="en-IN"/>
          </a:p>
        </p:txBody>
      </p:sp>
      <p:sp>
        <p:nvSpPr>
          <p:cNvPr id="2" name="TextBox 1">
            <a:extLst>
              <a:ext uri="{FF2B5EF4-FFF2-40B4-BE49-F238E27FC236}">
                <a16:creationId xmlns:a16="http://schemas.microsoft.com/office/drawing/2014/main" id="{6F2A179D-3780-89C1-0358-9666AE02DE26}"/>
              </a:ext>
            </a:extLst>
          </p:cNvPr>
          <p:cNvSpPr txBox="1"/>
          <p:nvPr userDrawn="1"/>
        </p:nvSpPr>
        <p:spPr>
          <a:xfrm>
            <a:off x="3940629" y="146957"/>
            <a:ext cx="3243942" cy="369332"/>
          </a:xfrm>
          <a:prstGeom prst="rect">
            <a:avLst/>
          </a:prstGeom>
          <a:noFill/>
        </p:spPr>
        <p:txBody>
          <a:bodyPr wrap="square" rtlCol="0">
            <a:spAutoFit/>
          </a:bodyPr>
          <a:lstStyle/>
          <a:p>
            <a:r>
              <a:rPr lang="en-IN" b="1" dirty="0">
                <a:latin typeface="Myriad Pro" panose="020B0503030403020204" pitchFamily="34" charset="0"/>
              </a:rPr>
              <a:t>Assessment</a:t>
            </a:r>
            <a:endParaRPr lang="en-GB" b="1" dirty="0">
              <a:latin typeface="Myriad Pro" panose="020B0503030403020204" pitchFamily="34" charset="0"/>
            </a:endParaRPr>
          </a:p>
        </p:txBody>
      </p:sp>
    </p:spTree>
    <p:extLst>
      <p:ext uri="{BB962C8B-B14F-4D97-AF65-F5344CB8AC3E}">
        <p14:creationId xmlns:p14="http://schemas.microsoft.com/office/powerpoint/2010/main" val="4165181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66A1A03-593A-44D8-87DE-649B700EB44E}"/>
              </a:ext>
            </a:extLst>
          </p:cNvPr>
          <p:cNvSpPr>
            <a:spLocks noGrp="1"/>
          </p:cNvSpPr>
          <p:nvPr>
            <p:ph type="title"/>
          </p:nvPr>
        </p:nvSpPr>
        <p:spPr>
          <a:xfrm>
            <a:off x="520176" y="918418"/>
            <a:ext cx="10515600" cy="551685"/>
          </a:xfrm>
        </p:spPr>
        <p:txBody>
          <a:bodyPr/>
          <a:lstStyle>
            <a:lvl1pPr>
              <a:defRPr lang="en-IN" sz="2667" kern="1200" dirty="0">
                <a:solidFill>
                  <a:schemeClr val="tx1"/>
                </a:solidFill>
                <a:latin typeface="Myriad Pro Black SemiCond" panose="020B0803030403020204" pitchFamily="34" charset="0"/>
                <a:ea typeface="+mj-ea"/>
                <a:cs typeface="+mj-cs"/>
              </a:defRPr>
            </a:lvl1pPr>
          </a:lstStyle>
          <a:p>
            <a:r>
              <a:rPr lang="en-US"/>
              <a:t>Click to edit Master title style</a:t>
            </a:r>
            <a:endParaRPr lang="en-IN"/>
          </a:p>
        </p:txBody>
      </p:sp>
    </p:spTree>
    <p:extLst>
      <p:ext uri="{BB962C8B-B14F-4D97-AF65-F5344CB8AC3E}">
        <p14:creationId xmlns:p14="http://schemas.microsoft.com/office/powerpoint/2010/main" val="170916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AE8C-29DA-4E6B-9B25-29BC60BD0D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42C0E2-156E-423E-86D7-5268F6ECFF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3CDAB9-B70C-4223-886A-94AA687E408A}"/>
              </a:ext>
            </a:extLst>
          </p:cNvPr>
          <p:cNvSpPr>
            <a:spLocks noGrp="1"/>
          </p:cNvSpPr>
          <p:nvPr>
            <p:ph type="dt" sz="half" idx="10"/>
          </p:nvPr>
        </p:nvSpPr>
        <p:spPr/>
        <p:txBody>
          <a:bodyPr/>
          <a:lstStyle/>
          <a:p>
            <a:fld id="{3FC09377-16F7-4738-A580-A734EEE6454C}" type="datetimeFigureOut">
              <a:rPr lang="en-US" smtClean="0"/>
              <a:t>2/1/2023</a:t>
            </a:fld>
            <a:endParaRPr lang="en-US" dirty="0"/>
          </a:p>
        </p:txBody>
      </p:sp>
      <p:sp>
        <p:nvSpPr>
          <p:cNvPr id="5" name="Footer Placeholder 4">
            <a:extLst>
              <a:ext uri="{FF2B5EF4-FFF2-40B4-BE49-F238E27FC236}">
                <a16:creationId xmlns:a16="http://schemas.microsoft.com/office/drawing/2014/main" id="{4F29EDC3-4663-4782-BD2F-1AA2CFE5D1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065243-F622-460F-B011-6B455C14DF72}"/>
              </a:ext>
            </a:extLst>
          </p:cNvPr>
          <p:cNvSpPr>
            <a:spLocks noGrp="1"/>
          </p:cNvSpPr>
          <p:nvPr>
            <p:ph type="sldNum" sz="quarter" idx="12"/>
          </p:nvPr>
        </p:nvSpPr>
        <p:spPr/>
        <p:txBody>
          <a:bodyPr/>
          <a:lstStyle/>
          <a:p>
            <a:fld id="{0A637409-2C61-4B81-8E16-E0C119B0E9C3}" type="slidenum">
              <a:rPr lang="en-US" smtClean="0"/>
              <a:t>‹#›</a:t>
            </a:fld>
            <a:endParaRPr lang="en-US" dirty="0"/>
          </a:p>
        </p:txBody>
      </p:sp>
    </p:spTree>
    <p:extLst>
      <p:ext uri="{BB962C8B-B14F-4D97-AF65-F5344CB8AC3E}">
        <p14:creationId xmlns:p14="http://schemas.microsoft.com/office/powerpoint/2010/main" val="1693044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AE66B2-E9C5-A66E-552B-AA7698FFD373}"/>
              </a:ext>
            </a:extLst>
          </p:cNvPr>
          <p:cNvSpPr/>
          <p:nvPr userDrawn="1"/>
        </p:nvSpPr>
        <p:spPr>
          <a:xfrm>
            <a:off x="0" y="1550767"/>
            <a:ext cx="7832458" cy="5175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F3E7F703-0CA0-A012-9E03-DF8164CA41E1}"/>
              </a:ext>
            </a:extLst>
          </p:cNvPr>
          <p:cNvSpPr/>
          <p:nvPr userDrawn="1"/>
        </p:nvSpPr>
        <p:spPr>
          <a:xfrm>
            <a:off x="-50204" y="885550"/>
            <a:ext cx="6910549" cy="643436"/>
          </a:xfrm>
          <a:prstGeom prst="rect">
            <a:avLst/>
          </a:prstGeom>
          <a:solidFill>
            <a:srgbClr val="FFC000"/>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dirty="0">
              <a:solidFill>
                <a:schemeClr val="tx1"/>
              </a:solidFill>
              <a:latin typeface="Myriad Pro"/>
            </a:endParaRPr>
          </a:p>
        </p:txBody>
      </p:sp>
      <p:pic>
        <p:nvPicPr>
          <p:cNvPr id="8" name="Picture 2" descr="Book free icon">
            <a:extLst>
              <a:ext uri="{FF2B5EF4-FFF2-40B4-BE49-F238E27FC236}">
                <a16:creationId xmlns:a16="http://schemas.microsoft.com/office/drawing/2014/main" id="{9FF2BC12-EBAE-85BE-31B2-55B7D4D32F9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23844" y="2291163"/>
            <a:ext cx="3968936" cy="3968936"/>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17">
            <a:extLst>
              <a:ext uri="{FF2B5EF4-FFF2-40B4-BE49-F238E27FC236}">
                <a16:creationId xmlns:a16="http://schemas.microsoft.com/office/drawing/2014/main" id="{175450B6-8151-8A1B-6E71-5985BCE9AAE4}"/>
              </a:ext>
            </a:extLst>
          </p:cNvPr>
          <p:cNvSpPr/>
          <p:nvPr userDrawn="1"/>
        </p:nvSpPr>
        <p:spPr>
          <a:xfrm>
            <a:off x="6016457" y="5235410"/>
            <a:ext cx="1428750" cy="457200"/>
          </a:xfrm>
          <a:prstGeom prst="roundRect">
            <a:avLst/>
          </a:pr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r>
              <a:rPr lang="en-IN" b="1" dirty="0">
                <a:solidFill>
                  <a:schemeClr val="bg1"/>
                </a:solidFill>
              </a:rPr>
              <a:t>SUBMIT</a:t>
            </a:r>
          </a:p>
        </p:txBody>
      </p:sp>
    </p:spTree>
    <p:extLst>
      <p:ext uri="{BB962C8B-B14F-4D97-AF65-F5344CB8AC3E}">
        <p14:creationId xmlns:p14="http://schemas.microsoft.com/office/powerpoint/2010/main" val="11967607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rectangle&#10;&#10;Description automatically generated">
            <a:extLst>
              <a:ext uri="{FF2B5EF4-FFF2-40B4-BE49-F238E27FC236}">
                <a16:creationId xmlns:a16="http://schemas.microsoft.com/office/drawing/2014/main" id="{419E01F4-C10D-4E65-8778-2B920A0B300C}"/>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74755"/>
            <a:ext cx="12205062" cy="6605041"/>
          </a:xfrm>
          <a:prstGeom prst="rect">
            <a:avLst/>
          </a:prstGeom>
        </p:spPr>
      </p:pic>
      <p:sp>
        <p:nvSpPr>
          <p:cNvPr id="16" name="Rectangle 15">
            <a:extLst>
              <a:ext uri="{FF2B5EF4-FFF2-40B4-BE49-F238E27FC236}">
                <a16:creationId xmlns:a16="http://schemas.microsoft.com/office/drawing/2014/main" id="{E423A793-FFE3-4713-A6A3-2F077979041D}"/>
              </a:ext>
            </a:extLst>
          </p:cNvPr>
          <p:cNvSpPr/>
          <p:nvPr userDrawn="1"/>
        </p:nvSpPr>
        <p:spPr>
          <a:xfrm>
            <a:off x="0" y="-39189"/>
            <a:ext cx="12192000" cy="113944"/>
          </a:xfrm>
          <a:prstGeom prst="rect">
            <a:avLst/>
          </a:prstGeom>
          <a:solidFill>
            <a:srgbClr val="3A7DDA"/>
          </a:solidFill>
          <a:ln>
            <a:solidFill>
              <a:srgbClr val="3A7D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rgbClr val="3A7DDA"/>
              </a:solidFill>
              <a:latin typeface="Myriad Pro" panose="020B0503030403020204"/>
            </a:endParaRPr>
          </a:p>
        </p:txBody>
      </p:sp>
      <p:sp>
        <p:nvSpPr>
          <p:cNvPr id="2" name="Title Placeholder 1"/>
          <p:cNvSpPr>
            <a:spLocks noGrp="1"/>
          </p:cNvSpPr>
          <p:nvPr>
            <p:ph type="title"/>
          </p:nvPr>
        </p:nvSpPr>
        <p:spPr>
          <a:xfrm>
            <a:off x="843323" y="665574"/>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2165263"/>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F23101FD-0D16-4869-8A19-0EF38EA5C739}"/>
              </a:ext>
            </a:extLst>
          </p:cNvPr>
          <p:cNvSpPr/>
          <p:nvPr userDrawn="1"/>
        </p:nvSpPr>
        <p:spPr>
          <a:xfrm>
            <a:off x="0" y="6787585"/>
            <a:ext cx="12192000" cy="71997"/>
          </a:xfrm>
          <a:prstGeom prst="rect">
            <a:avLst/>
          </a:prstGeom>
          <a:solidFill>
            <a:srgbClr val="3A7DDA"/>
          </a:solidFill>
          <a:ln>
            <a:solidFill>
              <a:srgbClr val="3A7D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sz="2400" dirty="0">
              <a:latin typeface="Myriad Pro" panose="020B0503030403020204"/>
            </a:endParaRPr>
          </a:p>
        </p:txBody>
      </p:sp>
      <p:pic>
        <p:nvPicPr>
          <p:cNvPr id="8" name="Picture 7" descr="Text, logo&#10;&#10;Description automatically generated">
            <a:extLst>
              <a:ext uri="{FF2B5EF4-FFF2-40B4-BE49-F238E27FC236}">
                <a16:creationId xmlns:a16="http://schemas.microsoft.com/office/drawing/2014/main" id="{1D42117C-92B8-4D03-91C6-88AABE53C7EF}"/>
              </a:ext>
            </a:extLst>
          </p:cNvPr>
          <p:cNvPicPr>
            <a:picLocks noChangeAspect="1"/>
          </p:cNvPicPr>
          <p:nvPr userDrawn="1"/>
        </p:nvPicPr>
        <p:blipFill>
          <a:blip r:embed="rId8" cstate="email">
            <a:clrChange>
              <a:clrFrom>
                <a:srgbClr val="EEEFF4"/>
              </a:clrFrom>
              <a:clrTo>
                <a:srgbClr val="EEEFF4">
                  <a:alpha val="0"/>
                </a:srgbClr>
              </a:clrTo>
            </a:clrChange>
            <a:extLst>
              <a:ext uri="{28A0092B-C50C-407E-A947-70E740481C1C}">
                <a14:useLocalDpi xmlns:a14="http://schemas.microsoft.com/office/drawing/2010/main"/>
              </a:ext>
            </a:extLst>
          </a:blip>
          <a:stretch>
            <a:fillRect/>
          </a:stretch>
        </p:blipFill>
        <p:spPr>
          <a:xfrm>
            <a:off x="10241007" y="-145889"/>
            <a:ext cx="1649844" cy="928307"/>
          </a:xfrm>
          <a:prstGeom prst="rect">
            <a:avLst/>
          </a:prstGeom>
        </p:spPr>
      </p:pic>
      <p:grpSp>
        <p:nvGrpSpPr>
          <p:cNvPr id="4" name="Group 3">
            <a:extLst>
              <a:ext uri="{FF2B5EF4-FFF2-40B4-BE49-F238E27FC236}">
                <a16:creationId xmlns:a16="http://schemas.microsoft.com/office/drawing/2014/main" id="{5C9F1AA4-F3E5-40F5-A09D-34C975414BE3}"/>
              </a:ext>
            </a:extLst>
          </p:cNvPr>
          <p:cNvGrpSpPr/>
          <p:nvPr userDrawn="1"/>
        </p:nvGrpSpPr>
        <p:grpSpPr>
          <a:xfrm>
            <a:off x="593313" y="-15054"/>
            <a:ext cx="3500703" cy="661450"/>
            <a:chOff x="541063" y="-44708"/>
            <a:chExt cx="2674213" cy="661450"/>
          </a:xfrm>
        </p:grpSpPr>
        <p:sp>
          <p:nvSpPr>
            <p:cNvPr id="14" name="Rectangle 13">
              <a:extLst>
                <a:ext uri="{FF2B5EF4-FFF2-40B4-BE49-F238E27FC236}">
                  <a16:creationId xmlns:a16="http://schemas.microsoft.com/office/drawing/2014/main" id="{B7FFA265-B0F3-41F9-9CC2-C17474AFE1A4}"/>
                </a:ext>
              </a:extLst>
            </p:cNvPr>
            <p:cNvSpPr/>
            <p:nvPr userDrawn="1"/>
          </p:nvSpPr>
          <p:spPr>
            <a:xfrm>
              <a:off x="541063" y="-44708"/>
              <a:ext cx="2661149" cy="581112"/>
            </a:xfrm>
            <a:prstGeom prst="rect">
              <a:avLst/>
            </a:prstGeom>
            <a:solidFill>
              <a:srgbClr val="3A7DDA"/>
            </a:solidFill>
            <a:ln>
              <a:solidFill>
                <a:srgbClr val="3A7D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sz="1800" b="1" dirty="0">
                <a:latin typeface="Myriad Pro" panose="020B0503030403020204" pitchFamily="34" charset="0"/>
              </a:endParaRPr>
            </a:p>
          </p:txBody>
        </p:sp>
        <p:sp>
          <p:nvSpPr>
            <p:cNvPr id="15" name="Rectangle 14">
              <a:extLst>
                <a:ext uri="{FF2B5EF4-FFF2-40B4-BE49-F238E27FC236}">
                  <a16:creationId xmlns:a16="http://schemas.microsoft.com/office/drawing/2014/main" id="{3F915A7F-5585-4C8F-9E9E-E6EA47A327BB}"/>
                </a:ext>
              </a:extLst>
            </p:cNvPr>
            <p:cNvSpPr/>
            <p:nvPr userDrawn="1"/>
          </p:nvSpPr>
          <p:spPr>
            <a:xfrm>
              <a:off x="541064" y="502798"/>
              <a:ext cx="2674212" cy="113944"/>
            </a:xfrm>
            <a:prstGeom prst="rect">
              <a:avLst/>
            </a:prstGeom>
            <a:solidFill>
              <a:srgbClr val="F8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latin typeface="Myriad Pro" panose="020B0503030403020204" pitchFamily="34" charset="0"/>
              </a:endParaRPr>
            </a:p>
          </p:txBody>
        </p:sp>
      </p:grpSp>
      <p:sp>
        <p:nvSpPr>
          <p:cNvPr id="5" name="Rectangle 4">
            <a:extLst>
              <a:ext uri="{FF2B5EF4-FFF2-40B4-BE49-F238E27FC236}">
                <a16:creationId xmlns:a16="http://schemas.microsoft.com/office/drawing/2014/main" id="{950D447D-5A09-430B-B1B5-E9080835E824}"/>
              </a:ext>
            </a:extLst>
          </p:cNvPr>
          <p:cNvSpPr/>
          <p:nvPr userDrawn="1"/>
        </p:nvSpPr>
        <p:spPr>
          <a:xfrm>
            <a:off x="574754" y="93933"/>
            <a:ext cx="3329758" cy="369332"/>
          </a:xfrm>
          <a:prstGeom prst="rect">
            <a:avLst/>
          </a:prstGeom>
        </p:spPr>
        <p:txBody>
          <a:bodyPr wrap="none">
            <a:spAutoFit/>
          </a:bodyPr>
          <a:lstStyle/>
          <a:p>
            <a:pPr algn="l"/>
            <a:r>
              <a:rPr lang="en-US" altLang="en-US" b="1" dirty="0">
                <a:solidFill>
                  <a:schemeClr val="bg1"/>
                </a:solidFill>
                <a:latin typeface="Myriad Pro" panose="020B0503030403020204"/>
              </a:rPr>
              <a:t>Wet Limestone FGD-Controls</a:t>
            </a:r>
            <a:endParaRPr lang="en-IN" sz="1800" b="1" dirty="0">
              <a:solidFill>
                <a:schemeClr val="bg1"/>
              </a:solidFill>
              <a:latin typeface="Myriad Pro" panose="020B0503030403020204"/>
            </a:endParaRPr>
          </a:p>
        </p:txBody>
      </p:sp>
      <p:sp>
        <p:nvSpPr>
          <p:cNvPr id="17" name="Title 7">
            <a:extLst>
              <a:ext uri="{FF2B5EF4-FFF2-40B4-BE49-F238E27FC236}">
                <a16:creationId xmlns:a16="http://schemas.microsoft.com/office/drawing/2014/main" id="{7EC68125-F92C-E946-45C2-63C698E25CB6}"/>
              </a:ext>
            </a:extLst>
          </p:cNvPr>
          <p:cNvSpPr txBox="1">
            <a:spLocks/>
          </p:cNvSpPr>
          <p:nvPr userDrawn="1"/>
        </p:nvSpPr>
        <p:spPr>
          <a:xfrm>
            <a:off x="3849423" y="63079"/>
            <a:ext cx="6407683" cy="493223"/>
          </a:xfrm>
          <a:prstGeom prst="rect">
            <a:avLst/>
          </a:prstGeom>
        </p:spPr>
        <p:txBody>
          <a:bodyPr>
            <a:noAutofit/>
          </a:bodyPr>
          <a:lstStyle>
            <a:lvl1pPr algn="l" defTabSz="914377" rtl="0" eaLnBrk="1" latinLnBrk="0" hangingPunct="1">
              <a:lnSpc>
                <a:spcPct val="90000"/>
              </a:lnSpc>
              <a:spcBef>
                <a:spcPct val="0"/>
              </a:spcBef>
              <a:buNone/>
              <a:defRPr sz="2667" kern="1200">
                <a:solidFill>
                  <a:schemeClr val="tx1"/>
                </a:solidFill>
                <a:latin typeface="Myriad Pro Black SemiCond" panose="020B0803030403020204" pitchFamily="34" charset="0"/>
                <a:ea typeface="+mj-ea"/>
                <a:cs typeface="+mj-cs"/>
              </a:defRPr>
            </a:lvl1pPr>
          </a:lstStyle>
          <a:p>
            <a:r>
              <a:rPr lang="en-US" sz="1800" dirty="0">
                <a:latin typeface="Myriad Pro" panose="020B0503030403020204"/>
              </a:rPr>
              <a:t> </a:t>
            </a:r>
            <a:endParaRPr lang="en-IN" sz="1800" dirty="0">
              <a:latin typeface="Myriad Pro" panose="020B0503030403020204"/>
            </a:endParaRPr>
          </a:p>
        </p:txBody>
      </p:sp>
      <p:pic>
        <p:nvPicPr>
          <p:cNvPr id="1028" name="Picture 4" descr="Abstract image of a nuclear power plant. Vector background.">
            <a:extLst>
              <a:ext uri="{FF2B5EF4-FFF2-40B4-BE49-F238E27FC236}">
                <a16:creationId xmlns:a16="http://schemas.microsoft.com/office/drawing/2014/main" id="{F3F0C4C8-D0B2-6F73-2FBD-77C413D215DF}"/>
              </a:ext>
            </a:extLst>
          </p:cNvPr>
          <p:cNvPicPr>
            <a:picLocks noChangeAspect="1" noChangeArrowheads="1"/>
          </p:cNvPicPr>
          <p:nvPr userDrawn="1"/>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b="5534"/>
          <a:stretch/>
        </p:blipFill>
        <p:spPr bwMode="auto">
          <a:xfrm>
            <a:off x="0" y="673847"/>
            <a:ext cx="12192000" cy="599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098485"/>
      </p:ext>
    </p:extLst>
  </p:cSld>
  <p:clrMap bg1="lt1" tx1="dk1" bg2="lt2" tx2="dk2" accent1="accent1" accent2="accent2" accent3="accent3" accent4="accent4" accent5="accent5" accent6="accent6" hlink="hlink" folHlink="folHlink"/>
  <p:sldLayoutIdLst>
    <p:sldLayoutId id="2147483661" r:id="rId1"/>
    <p:sldLayoutId id="2147483701" r:id="rId2"/>
    <p:sldLayoutId id="2147483662" r:id="rId3"/>
    <p:sldLayoutId id="2147483679" r:id="rId4"/>
    <p:sldLayoutId id="2147483758" r:id="rId5"/>
  </p:sldLayoutIdLst>
  <p:txStyles>
    <p:titleStyle>
      <a:lvl1pPr algn="l" defTabSz="914377" rtl="0" eaLnBrk="1" latinLnBrk="0" hangingPunct="1">
        <a:lnSpc>
          <a:spcPct val="90000"/>
        </a:lnSpc>
        <a:spcBef>
          <a:spcPct val="0"/>
        </a:spcBef>
        <a:buNone/>
        <a:defRPr sz="4400" kern="1200">
          <a:solidFill>
            <a:schemeClr val="tx1"/>
          </a:solidFill>
          <a:latin typeface="Myriad Pro" panose="020B0503030403020204"/>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yriad Pro" panose="020B0503030403020204"/>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moef.gov.i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7.sv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png"/><Relationship Id="rId7" Type="http://schemas.openxmlformats.org/officeDocument/2006/relationships/diagramColors" Target="../diagrams/colors3.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3.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youtu.be/31jYXlnu-hU"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0731D3-0AF9-4878-A3A2-0E2017E06ABA}"/>
              </a:ext>
            </a:extLst>
          </p:cNvPr>
          <p:cNvSpPr/>
          <p:nvPr/>
        </p:nvSpPr>
        <p:spPr>
          <a:xfrm>
            <a:off x="447684" y="950629"/>
            <a:ext cx="3065537" cy="5458717"/>
          </a:xfrm>
          <a:prstGeom prst="rect">
            <a:avLst/>
          </a:prstGeom>
          <a:solidFill>
            <a:srgbClr val="3A7DDA"/>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bg1"/>
              </a:solidFill>
              <a:latin typeface="Myriad Pro" panose="020B0503030403020204"/>
            </a:endParaRPr>
          </a:p>
        </p:txBody>
      </p:sp>
      <p:sp>
        <p:nvSpPr>
          <p:cNvPr id="3" name="Title 2">
            <a:extLst>
              <a:ext uri="{FF2B5EF4-FFF2-40B4-BE49-F238E27FC236}">
                <a16:creationId xmlns:a16="http://schemas.microsoft.com/office/drawing/2014/main" id="{0B2DCDD2-5B38-D1CA-E655-366FB61E521F}"/>
              </a:ext>
            </a:extLst>
          </p:cNvPr>
          <p:cNvSpPr>
            <a:spLocks noGrp="1"/>
          </p:cNvSpPr>
          <p:nvPr>
            <p:ph type="title"/>
          </p:nvPr>
        </p:nvSpPr>
        <p:spPr>
          <a:xfrm>
            <a:off x="467360" y="947650"/>
            <a:ext cx="3045862" cy="5458717"/>
          </a:xfrm>
        </p:spPr>
        <p:txBody>
          <a:bodyPr/>
          <a:lstStyle/>
          <a:p>
            <a:pPr algn="ctr"/>
            <a:r>
              <a:rPr lang="en-US" altLang="en-US" dirty="0">
                <a:solidFill>
                  <a:schemeClr val="bg1"/>
                </a:solidFill>
              </a:rPr>
              <a:t>Wet Limestone FGD-Controls</a:t>
            </a:r>
            <a:br>
              <a:rPr lang="en-IN" altLang="en-US" dirty="0">
                <a:solidFill>
                  <a:schemeClr val="bg1"/>
                </a:solidFill>
              </a:rPr>
            </a:br>
            <a:br>
              <a:rPr lang="en-IN" altLang="en-US" dirty="0">
                <a:solidFill>
                  <a:schemeClr val="bg1"/>
                </a:solidFill>
              </a:rPr>
            </a:br>
            <a:r>
              <a:rPr lang="en-IN" altLang="en-US" dirty="0">
                <a:solidFill>
                  <a:schemeClr val="bg1"/>
                </a:solidFill>
              </a:rPr>
              <a:t>Module 6</a:t>
            </a:r>
            <a:br>
              <a:rPr lang="en-US" altLang="en-US" sz="2400" b="1" i="1" u="sng" dirty="0">
                <a:solidFill>
                  <a:srgbClr val="0070C0"/>
                </a:solidFill>
                <a:latin typeface="Times New Roman" panose="02020603050405020304" pitchFamily="18" charset="0"/>
                <a:cs typeface="Times New Roman" panose="02020603050405020304" pitchFamily="18" charset="0"/>
              </a:rPr>
            </a:br>
            <a:endParaRPr lang="en-GB" dirty="0">
              <a:solidFill>
                <a:schemeClr val="bg1"/>
              </a:solidFill>
            </a:endParaRPr>
          </a:p>
        </p:txBody>
      </p:sp>
      <p:sp>
        <p:nvSpPr>
          <p:cNvPr id="5" name="TextBox 4">
            <a:extLst>
              <a:ext uri="{FF2B5EF4-FFF2-40B4-BE49-F238E27FC236}">
                <a16:creationId xmlns:a16="http://schemas.microsoft.com/office/drawing/2014/main" id="{C19DBB5C-C52B-CDD7-ED4E-06017F2A9DDE}"/>
              </a:ext>
            </a:extLst>
          </p:cNvPr>
          <p:cNvSpPr txBox="1"/>
          <p:nvPr/>
        </p:nvSpPr>
        <p:spPr>
          <a:xfrm>
            <a:off x="4114800" y="177162"/>
            <a:ext cx="6100548" cy="369332"/>
          </a:xfrm>
          <a:prstGeom prst="rect">
            <a:avLst/>
          </a:prstGeom>
          <a:noFill/>
        </p:spPr>
        <p:txBody>
          <a:bodyPr wrap="square">
            <a:spAutoFit/>
          </a:bodyPr>
          <a:lstStyle/>
          <a:p>
            <a:r>
              <a:rPr lang="en-US" sz="1800" dirty="0">
                <a:latin typeface="Myriad Pro" panose="020B0503030403020204"/>
              </a:rPr>
              <a:t>Welcome Screen</a:t>
            </a:r>
          </a:p>
        </p:txBody>
      </p:sp>
      <p:pic>
        <p:nvPicPr>
          <p:cNvPr id="2" name="Picture 2" descr="Modern factory in an industrial zone under a blue sky">
            <a:extLst>
              <a:ext uri="{FF2B5EF4-FFF2-40B4-BE49-F238E27FC236}">
                <a16:creationId xmlns:a16="http://schemas.microsoft.com/office/drawing/2014/main" id="{78DDC15D-5D86-9269-A30D-B693A2658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1472" y="947649"/>
            <a:ext cx="8212387" cy="545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879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3D44CF6-E136-4AD5-8918-70C9E9391962}"/>
              </a:ext>
            </a:extLst>
          </p:cNvPr>
          <p:cNvSpPr txBox="1"/>
          <p:nvPr/>
        </p:nvSpPr>
        <p:spPr>
          <a:xfrm>
            <a:off x="277091" y="6034507"/>
            <a:ext cx="5136204" cy="369332"/>
          </a:xfrm>
          <a:prstGeom prst="rect">
            <a:avLst/>
          </a:prstGeom>
          <a:solidFill>
            <a:schemeClr val="accent4">
              <a:lumMod val="60000"/>
              <a:lumOff val="40000"/>
            </a:schemeClr>
          </a:solidFill>
        </p:spPr>
        <p:txBody>
          <a:bodyPr wrap="square" rtlCol="0">
            <a:spAutoFit/>
          </a:bodyPr>
          <a:lstStyle/>
          <a:p>
            <a:pPr algn="ctr"/>
            <a:r>
              <a:rPr lang="en-US" dirty="0"/>
              <a:t>Select each box to know the details.</a:t>
            </a:r>
            <a:endParaRPr lang="en-IN" dirty="0"/>
          </a:p>
        </p:txBody>
      </p:sp>
      <p:grpSp>
        <p:nvGrpSpPr>
          <p:cNvPr id="24" name="Group 23">
            <a:extLst>
              <a:ext uri="{FF2B5EF4-FFF2-40B4-BE49-F238E27FC236}">
                <a16:creationId xmlns:a16="http://schemas.microsoft.com/office/drawing/2014/main" id="{EE0AA8E6-8CA5-4DF6-AA57-8705D6576C03}"/>
              </a:ext>
            </a:extLst>
          </p:cNvPr>
          <p:cNvGrpSpPr/>
          <p:nvPr/>
        </p:nvGrpSpPr>
        <p:grpSpPr>
          <a:xfrm>
            <a:off x="277091" y="1555883"/>
            <a:ext cx="5395289" cy="4072894"/>
            <a:chOff x="4214126" y="1003618"/>
            <a:chExt cx="7704307" cy="4931707"/>
          </a:xfrm>
        </p:grpSpPr>
        <p:sp>
          <p:nvSpPr>
            <p:cNvPr id="25" name="Google Shape;182;p10">
              <a:extLst>
                <a:ext uri="{FF2B5EF4-FFF2-40B4-BE49-F238E27FC236}">
                  <a16:creationId xmlns:a16="http://schemas.microsoft.com/office/drawing/2014/main" id="{EA3C56BA-C272-46EC-B3A8-C0A92EC4EEC5}"/>
                </a:ext>
              </a:extLst>
            </p:cNvPr>
            <p:cNvSpPr/>
            <p:nvPr/>
          </p:nvSpPr>
          <p:spPr>
            <a:xfrm>
              <a:off x="4214126" y="1003618"/>
              <a:ext cx="7704307" cy="4931707"/>
            </a:xfrm>
            <a:prstGeom prst="rect">
              <a:avLst/>
            </a:prstGeom>
            <a:solidFill>
              <a:schemeClr val="lt1"/>
            </a:solidFill>
            <a:ln w="28575" cap="flat" cmpd="sng">
              <a:solidFill>
                <a:schemeClr val="lt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576000" bIns="45700" anchor="ctr" anchorCtr="0">
              <a:noAutofit/>
            </a:bodyPr>
            <a:lstStyle/>
            <a:p>
              <a:pPr marL="742950" marR="0" lvl="1" indent="-285750" algn="l" rtl="0">
                <a:spcBef>
                  <a:spcPts val="0"/>
                </a:spcBef>
                <a:spcAft>
                  <a:spcPts val="0"/>
                </a:spcAft>
                <a:buClr>
                  <a:schemeClr val="dk1"/>
                </a:buClr>
                <a:buSzPts val="1800"/>
                <a:buFont typeface="Noto Sans Symbols"/>
                <a:buChar char="✔"/>
              </a:pPr>
              <a:endParaRPr sz="1800" b="0" i="0" u="none" strike="noStrike" cap="none" dirty="0">
                <a:solidFill>
                  <a:schemeClr val="dk1"/>
                </a:solidFill>
                <a:latin typeface="Open Sans"/>
                <a:ea typeface="Open Sans"/>
                <a:cs typeface="Open Sans"/>
                <a:sym typeface="Open Sans"/>
              </a:endParaRPr>
            </a:p>
          </p:txBody>
        </p:sp>
        <p:pic>
          <p:nvPicPr>
            <p:cNvPr id="26" name="Google Shape;183;p10" descr="Close with solid fill">
              <a:extLst>
                <a:ext uri="{FF2B5EF4-FFF2-40B4-BE49-F238E27FC236}">
                  <a16:creationId xmlns:a16="http://schemas.microsoft.com/office/drawing/2014/main" id="{78BDF941-0735-4400-A260-0680B89F7D9D}"/>
                </a:ext>
              </a:extLst>
            </p:cNvPr>
            <p:cNvPicPr preferRelativeResize="0"/>
            <p:nvPr/>
          </p:nvPicPr>
          <p:blipFill rotWithShape="1">
            <a:blip r:embed="rId3">
              <a:alphaModFix/>
            </a:blip>
            <a:srcRect/>
            <a:stretch/>
          </p:blipFill>
          <p:spPr>
            <a:xfrm>
              <a:off x="11460418" y="1082002"/>
              <a:ext cx="398503" cy="331381"/>
            </a:xfrm>
            <a:prstGeom prst="rect">
              <a:avLst/>
            </a:prstGeom>
            <a:noFill/>
            <a:ln>
              <a:noFill/>
            </a:ln>
          </p:spPr>
        </p:pic>
      </p:grpSp>
      <p:grpSp>
        <p:nvGrpSpPr>
          <p:cNvPr id="27" name="Group 26">
            <a:extLst>
              <a:ext uri="{FF2B5EF4-FFF2-40B4-BE49-F238E27FC236}">
                <a16:creationId xmlns:a16="http://schemas.microsoft.com/office/drawing/2014/main" id="{A5FE4C93-B564-49EB-8CFB-6AF0A2561ABB}"/>
              </a:ext>
            </a:extLst>
          </p:cNvPr>
          <p:cNvGrpSpPr/>
          <p:nvPr/>
        </p:nvGrpSpPr>
        <p:grpSpPr>
          <a:xfrm>
            <a:off x="6096000" y="1688226"/>
            <a:ext cx="4391722" cy="3879428"/>
            <a:chOff x="6096000" y="1154826"/>
            <a:chExt cx="4391722" cy="3879428"/>
          </a:xfrm>
        </p:grpSpPr>
        <p:grpSp>
          <p:nvGrpSpPr>
            <p:cNvPr id="28" name="Group 27">
              <a:extLst>
                <a:ext uri="{FF2B5EF4-FFF2-40B4-BE49-F238E27FC236}">
                  <a16:creationId xmlns:a16="http://schemas.microsoft.com/office/drawing/2014/main" id="{34C6F5ED-D004-4A67-B6C4-04F49F16AF8A}"/>
                </a:ext>
              </a:extLst>
            </p:cNvPr>
            <p:cNvGrpSpPr/>
            <p:nvPr/>
          </p:nvGrpSpPr>
          <p:grpSpPr>
            <a:xfrm>
              <a:off x="6096000" y="1154826"/>
              <a:ext cx="4391722" cy="705350"/>
              <a:chOff x="4371764" y="602"/>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8" name="Rectangle: Rounded Corners 37">
                <a:extLst>
                  <a:ext uri="{FF2B5EF4-FFF2-40B4-BE49-F238E27FC236}">
                    <a16:creationId xmlns:a16="http://schemas.microsoft.com/office/drawing/2014/main" id="{43E5CACD-08F5-41AB-B9BF-52EF9848549D}"/>
                  </a:ext>
                </a:extLst>
              </p:cNvPr>
              <p:cNvSpPr/>
              <p:nvPr/>
            </p:nvSpPr>
            <p:spPr>
              <a:xfrm>
                <a:off x="4371764" y="602"/>
                <a:ext cx="2712293" cy="705350"/>
              </a:xfrm>
              <a:prstGeom prst="roundRect">
                <a:avLst>
                  <a:gd name="adj" fmla="val 10000"/>
                </a:avLst>
              </a:prstGeom>
              <a:grpFill/>
              <a:effectLst>
                <a:glow rad="228600">
                  <a:schemeClr val="accent1">
                    <a:satMod val="175000"/>
                    <a:alpha val="40000"/>
                  </a:schemeClr>
                </a:glow>
                <a:softEdge rad="31750"/>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39" name="Rectangle: Rounded Corners 4">
                <a:extLst>
                  <a:ext uri="{FF2B5EF4-FFF2-40B4-BE49-F238E27FC236}">
                    <a16:creationId xmlns:a16="http://schemas.microsoft.com/office/drawing/2014/main" id="{78558FA9-695F-441C-BA41-4D832EFBBBD4}"/>
                  </a:ext>
                </a:extLst>
              </p:cNvPr>
              <p:cNvSpPr txBox="1"/>
              <p:nvPr/>
            </p:nvSpPr>
            <p:spPr>
              <a:xfrm>
                <a:off x="4392423" y="21261"/>
                <a:ext cx="2670975" cy="664032"/>
              </a:xfrm>
              <a:prstGeom prst="rect">
                <a:avLst/>
              </a:prstGeom>
              <a:solidFill>
                <a:schemeClr val="bg1">
                  <a:lumMod val="85000"/>
                </a:schemeClr>
              </a:solidFill>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dirty="0">
                    <a:solidFill>
                      <a:schemeClr val="tx1"/>
                    </a:solidFill>
                    <a:latin typeface="Myraid Pro"/>
                    <a:cs typeface="Times New Roman" panose="02020603050405020304" pitchFamily="18" charset="0"/>
                  </a:rPr>
                  <a:t>Augmentation of existing Main Plant Distributed Control System (DCS)</a:t>
                </a:r>
                <a:endParaRPr lang="en-IN" dirty="0">
                  <a:solidFill>
                    <a:schemeClr val="tx1"/>
                  </a:solidFill>
                  <a:latin typeface="Myraid Pro"/>
                  <a:cs typeface="Times New Roman" panose="02020603050405020304" pitchFamily="18" charset="0"/>
                </a:endParaRPr>
              </a:p>
            </p:txBody>
          </p:sp>
        </p:grpSp>
        <p:grpSp>
          <p:nvGrpSpPr>
            <p:cNvPr id="29" name="Group 28">
              <a:extLst>
                <a:ext uri="{FF2B5EF4-FFF2-40B4-BE49-F238E27FC236}">
                  <a16:creationId xmlns:a16="http://schemas.microsoft.com/office/drawing/2014/main" id="{AC361076-6D57-49A3-BFEC-D79E69535A90}"/>
                </a:ext>
              </a:extLst>
            </p:cNvPr>
            <p:cNvGrpSpPr/>
            <p:nvPr/>
          </p:nvGrpSpPr>
          <p:grpSpPr>
            <a:xfrm>
              <a:off x="6096000" y="2212852"/>
              <a:ext cx="4391722" cy="705350"/>
              <a:chOff x="4371764" y="1058628"/>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6" name="Rectangle: Rounded Corners 35">
                <a:extLst>
                  <a:ext uri="{FF2B5EF4-FFF2-40B4-BE49-F238E27FC236}">
                    <a16:creationId xmlns:a16="http://schemas.microsoft.com/office/drawing/2014/main" id="{E5A9D78A-8F45-4F8B-AC14-FC046C7D1A63}"/>
                  </a:ext>
                </a:extLst>
              </p:cNvPr>
              <p:cNvSpPr/>
              <p:nvPr/>
            </p:nvSpPr>
            <p:spPr>
              <a:xfrm>
                <a:off x="4371764" y="1058628"/>
                <a:ext cx="2712293" cy="705350"/>
              </a:xfrm>
              <a:prstGeom prst="roundRect">
                <a:avLst>
                  <a:gd name="adj" fmla="val 10000"/>
                </a:avLst>
              </a:prstGeom>
              <a:grpFill/>
              <a:effectLst>
                <a:glow rad="228600">
                  <a:schemeClr val="accent1">
                    <a:satMod val="175000"/>
                    <a:alpha val="40000"/>
                  </a:schemeClr>
                </a:glow>
                <a:softEdge rad="63500"/>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37" name="Rectangle: Rounded Corners 6">
                <a:extLst>
                  <a:ext uri="{FF2B5EF4-FFF2-40B4-BE49-F238E27FC236}">
                    <a16:creationId xmlns:a16="http://schemas.microsoft.com/office/drawing/2014/main" id="{07CC23D7-849F-4E5D-9011-895367C421DD}"/>
                  </a:ext>
                </a:extLst>
              </p:cNvPr>
              <p:cNvSpPr txBox="1"/>
              <p:nvPr/>
            </p:nvSpPr>
            <p:spPr>
              <a:xfrm>
                <a:off x="4392423" y="1079287"/>
                <a:ext cx="2670975" cy="664032"/>
              </a:xfrm>
              <a:prstGeom prst="rect">
                <a:avLst/>
              </a:prstGeom>
              <a:solidFill>
                <a:schemeClr val="bg1">
                  <a:lumMod val="85000"/>
                </a:schemeClr>
              </a:solid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dirty="0">
                    <a:solidFill>
                      <a:schemeClr val="tx1"/>
                    </a:solidFill>
                    <a:cs typeface="Times New Roman" panose="02020603050405020304" pitchFamily="18" charset="0"/>
                  </a:rPr>
                  <a:t>Standalone Programmable Logic Control (PLC) system </a:t>
                </a:r>
                <a:endParaRPr lang="en-IN" dirty="0">
                  <a:solidFill>
                    <a:schemeClr val="tx1"/>
                  </a:solidFill>
                  <a:cs typeface="Times New Roman" panose="02020603050405020304" pitchFamily="18" charset="0"/>
                </a:endParaRPr>
              </a:p>
            </p:txBody>
          </p:sp>
        </p:grpSp>
        <p:grpSp>
          <p:nvGrpSpPr>
            <p:cNvPr id="30" name="Group 29">
              <a:extLst>
                <a:ext uri="{FF2B5EF4-FFF2-40B4-BE49-F238E27FC236}">
                  <a16:creationId xmlns:a16="http://schemas.microsoft.com/office/drawing/2014/main" id="{EA03981A-06FA-4B55-ABCF-E672BB5E8FD2}"/>
                </a:ext>
              </a:extLst>
            </p:cNvPr>
            <p:cNvGrpSpPr/>
            <p:nvPr/>
          </p:nvGrpSpPr>
          <p:grpSpPr>
            <a:xfrm>
              <a:off x="6096000" y="3270878"/>
              <a:ext cx="4391722" cy="705350"/>
              <a:chOff x="4371764" y="2116654"/>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4" name="Rectangle: Rounded Corners 33">
                <a:extLst>
                  <a:ext uri="{FF2B5EF4-FFF2-40B4-BE49-F238E27FC236}">
                    <a16:creationId xmlns:a16="http://schemas.microsoft.com/office/drawing/2014/main" id="{A4E302F9-06B5-43C7-B8A5-D927C516682C}"/>
                  </a:ext>
                </a:extLst>
              </p:cNvPr>
              <p:cNvSpPr/>
              <p:nvPr/>
            </p:nvSpPr>
            <p:spPr>
              <a:xfrm>
                <a:off x="4371764" y="2116654"/>
                <a:ext cx="2712293" cy="705350"/>
              </a:xfrm>
              <a:prstGeom prst="roundRect">
                <a:avLst>
                  <a:gd name="adj" fmla="val 10000"/>
                </a:avLst>
              </a:prstGeom>
              <a:grpFill/>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rgbClr r="0" g="0" b="0"/>
              </a:effectRef>
              <a:fontRef idx="minor">
                <a:schemeClr val="lt1"/>
              </a:fontRef>
            </p:style>
          </p:sp>
          <p:sp>
            <p:nvSpPr>
              <p:cNvPr id="35" name="Rectangle: Rounded Corners 8">
                <a:extLst>
                  <a:ext uri="{FF2B5EF4-FFF2-40B4-BE49-F238E27FC236}">
                    <a16:creationId xmlns:a16="http://schemas.microsoft.com/office/drawing/2014/main" id="{F56A2389-1AEF-423D-A9EF-8F986C39BACA}"/>
                  </a:ext>
                </a:extLst>
              </p:cNvPr>
              <p:cNvSpPr txBox="1"/>
              <p:nvPr/>
            </p:nvSpPr>
            <p:spPr>
              <a:xfrm>
                <a:off x="4392423" y="2137313"/>
                <a:ext cx="2670975" cy="664032"/>
              </a:xfrm>
              <a:prstGeom prst="rect">
                <a:avLst/>
              </a:prstGeom>
              <a:solidFill>
                <a:schemeClr val="bg1">
                  <a:lumMod val="85000"/>
                </a:schemeClr>
              </a:solid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dirty="0">
                    <a:solidFill>
                      <a:schemeClr val="tx1"/>
                    </a:solidFill>
                    <a:cs typeface="Times New Roman" panose="02020603050405020304" pitchFamily="18" charset="0"/>
                  </a:rPr>
                  <a:t>Major &amp; special instruments </a:t>
                </a:r>
                <a:endParaRPr lang="en-IN" dirty="0">
                  <a:solidFill>
                    <a:schemeClr val="tx1"/>
                  </a:solidFill>
                  <a:cs typeface="Times New Roman" panose="02020603050405020304" pitchFamily="18" charset="0"/>
                </a:endParaRPr>
              </a:p>
            </p:txBody>
          </p:sp>
        </p:grpSp>
        <p:grpSp>
          <p:nvGrpSpPr>
            <p:cNvPr id="31" name="Group 30">
              <a:extLst>
                <a:ext uri="{FF2B5EF4-FFF2-40B4-BE49-F238E27FC236}">
                  <a16:creationId xmlns:a16="http://schemas.microsoft.com/office/drawing/2014/main" id="{08CB7895-378F-446C-A8ED-9173430CD51F}"/>
                </a:ext>
              </a:extLst>
            </p:cNvPr>
            <p:cNvGrpSpPr/>
            <p:nvPr/>
          </p:nvGrpSpPr>
          <p:grpSpPr>
            <a:xfrm>
              <a:off x="6096000" y="4328904"/>
              <a:ext cx="4391722" cy="705350"/>
              <a:chOff x="4371764" y="3174680"/>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2" name="Rectangle: Rounded Corners 31">
                <a:extLst>
                  <a:ext uri="{FF2B5EF4-FFF2-40B4-BE49-F238E27FC236}">
                    <a16:creationId xmlns:a16="http://schemas.microsoft.com/office/drawing/2014/main" id="{49F7F7F6-845F-4ABD-8EF8-D655279F4F51}"/>
                  </a:ext>
                </a:extLst>
              </p:cNvPr>
              <p:cNvSpPr/>
              <p:nvPr/>
            </p:nvSpPr>
            <p:spPr>
              <a:xfrm>
                <a:off x="4371764" y="3174680"/>
                <a:ext cx="2712293" cy="705350"/>
              </a:xfrm>
              <a:prstGeom prst="roundRect">
                <a:avLst>
                  <a:gd name="adj" fmla="val 10000"/>
                </a:avLst>
              </a:prstGeom>
              <a:grpFill/>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33" name="Rectangle: Rounded Corners 10">
                <a:extLst>
                  <a:ext uri="{FF2B5EF4-FFF2-40B4-BE49-F238E27FC236}">
                    <a16:creationId xmlns:a16="http://schemas.microsoft.com/office/drawing/2014/main" id="{147F0F65-41C4-4AAC-AD47-5B68D2341462}"/>
                  </a:ext>
                </a:extLst>
              </p:cNvPr>
              <p:cNvSpPr txBox="1"/>
              <p:nvPr/>
            </p:nvSpPr>
            <p:spPr>
              <a:xfrm>
                <a:off x="4392423" y="3195339"/>
                <a:ext cx="2670975" cy="664032"/>
              </a:xfrm>
              <a:prstGeom prst="rect">
                <a:avLst/>
              </a:prstGeom>
              <a:solidFill>
                <a:schemeClr val="bg1"/>
              </a:solid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dirty="0">
                    <a:solidFill>
                      <a:schemeClr val="tx1"/>
                    </a:solidFill>
                    <a:cs typeface="Times New Roman" panose="02020603050405020304" pitchFamily="18" charset="0"/>
                  </a:rPr>
                  <a:t> Continuous Emission Monitoring System (CEMS)</a:t>
                </a:r>
                <a:endParaRPr lang="en-IN" dirty="0">
                  <a:solidFill>
                    <a:schemeClr val="tx1"/>
                  </a:solidFill>
                  <a:cs typeface="Times New Roman" panose="02020603050405020304" pitchFamily="18" charset="0"/>
                </a:endParaRPr>
              </a:p>
            </p:txBody>
          </p:sp>
        </p:grpSp>
      </p:grpSp>
      <p:sp>
        <p:nvSpPr>
          <p:cNvPr id="6" name="TextBox 5">
            <a:extLst>
              <a:ext uri="{FF2B5EF4-FFF2-40B4-BE49-F238E27FC236}">
                <a16:creationId xmlns:a16="http://schemas.microsoft.com/office/drawing/2014/main" id="{EEDFECF5-04DD-1C6C-401C-B7967CEC29ED}"/>
              </a:ext>
            </a:extLst>
          </p:cNvPr>
          <p:cNvSpPr txBox="1"/>
          <p:nvPr/>
        </p:nvSpPr>
        <p:spPr>
          <a:xfrm>
            <a:off x="4114800" y="177162"/>
            <a:ext cx="6100548" cy="369332"/>
          </a:xfrm>
          <a:prstGeom prst="rect">
            <a:avLst/>
          </a:prstGeom>
          <a:noFill/>
        </p:spPr>
        <p:txBody>
          <a:bodyPr wrap="square">
            <a:spAutoFit/>
          </a:bodyPr>
          <a:lstStyle/>
          <a:p>
            <a:r>
              <a:rPr lang="en-IN" altLang="en-US" sz="1800" dirty="0">
                <a:latin typeface="Myriad Pro Black SemiCond" panose="020B0803030403020204" pitchFamily="34" charset="0"/>
                <a:ea typeface="+mj-ea"/>
                <a:cs typeface="+mj-cs"/>
              </a:rPr>
              <a:t>Control System and Option Types</a:t>
            </a:r>
            <a:endParaRPr lang="en-US" altLang="en-US" sz="1800" dirty="0">
              <a:latin typeface="Myriad Pro Black SemiCond" panose="020B0803030403020204" pitchFamily="34" charset="0"/>
              <a:ea typeface="+mj-ea"/>
              <a:cs typeface="+mj-cs"/>
            </a:endParaRPr>
          </a:p>
        </p:txBody>
      </p:sp>
      <p:grpSp>
        <p:nvGrpSpPr>
          <p:cNvPr id="5" name="Group 4">
            <a:extLst>
              <a:ext uri="{FF2B5EF4-FFF2-40B4-BE49-F238E27FC236}">
                <a16:creationId xmlns:a16="http://schemas.microsoft.com/office/drawing/2014/main" id="{D557E7FB-9D2E-6402-0E7B-B7D4449D3358}"/>
              </a:ext>
            </a:extLst>
          </p:cNvPr>
          <p:cNvGrpSpPr/>
          <p:nvPr/>
        </p:nvGrpSpPr>
        <p:grpSpPr>
          <a:xfrm>
            <a:off x="625802" y="2220842"/>
            <a:ext cx="4697865" cy="3057083"/>
            <a:chOff x="653769" y="2131657"/>
            <a:chExt cx="4697865" cy="3057083"/>
          </a:xfrm>
        </p:grpSpPr>
        <p:sp>
          <p:nvSpPr>
            <p:cNvPr id="40" name="TextBox 39">
              <a:extLst>
                <a:ext uri="{FF2B5EF4-FFF2-40B4-BE49-F238E27FC236}">
                  <a16:creationId xmlns:a16="http://schemas.microsoft.com/office/drawing/2014/main" id="{9A3EFBDF-56F5-4543-9525-E56D01AA187A}"/>
                </a:ext>
              </a:extLst>
            </p:cNvPr>
            <p:cNvSpPr txBox="1"/>
            <p:nvPr/>
          </p:nvSpPr>
          <p:spPr>
            <a:xfrm>
              <a:off x="653769" y="2880416"/>
              <a:ext cx="4697865" cy="2308324"/>
            </a:xfrm>
            <a:prstGeom prst="rect">
              <a:avLst/>
            </a:prstGeom>
            <a:noFill/>
          </p:spPr>
          <p:txBody>
            <a:bodyPr wrap="square">
              <a:spAutoFit/>
            </a:bodyPr>
            <a:lstStyle/>
            <a:p>
              <a:pPr>
                <a:defRPr/>
              </a:pPr>
              <a:r>
                <a:rPr lang="en-US" dirty="0"/>
                <a:t>CEMS is very critical system and it comprises of multiple analyzers for various parameter SO</a:t>
              </a:r>
              <a:r>
                <a:rPr lang="en-US" baseline="-15000" dirty="0"/>
                <a:t>2</a:t>
              </a:r>
              <a:r>
                <a:rPr lang="en-US" dirty="0"/>
                <a:t>, NO, NO</a:t>
              </a:r>
              <a:r>
                <a:rPr lang="en-US" baseline="-15000" dirty="0"/>
                <a:t>2</a:t>
              </a:r>
              <a:r>
                <a:rPr lang="en-US" dirty="0"/>
                <a:t>, CO, CO</a:t>
              </a:r>
              <a:r>
                <a:rPr lang="en-US" baseline="-15000" dirty="0"/>
                <a:t>2</a:t>
              </a:r>
              <a:r>
                <a:rPr lang="en-US" dirty="0"/>
                <a:t>, O</a:t>
              </a:r>
              <a:r>
                <a:rPr lang="en-US" baseline="-15000" dirty="0"/>
                <a:t>2</a:t>
              </a:r>
              <a:r>
                <a:rPr lang="en-US" dirty="0"/>
                <a:t>, moisture, pressure, flow, temperature of flue gas monitoring in compliance to </a:t>
              </a:r>
              <a:r>
                <a:rPr lang="en-US" dirty="0" err="1"/>
                <a:t>MoEF</a:t>
              </a:r>
              <a:r>
                <a:rPr lang="en-US" sz="1200" dirty="0"/>
                <a:t> (</a:t>
              </a:r>
              <a:r>
                <a:rPr lang="en-US" sz="1200" dirty="0">
                  <a:hlinkClick r:id="rId4">
                    <a:extLst>
                      <a:ext uri="{A12FA001-AC4F-418D-AE19-62706E023703}">
                        <ahyp:hlinkClr xmlns:ahyp="http://schemas.microsoft.com/office/drawing/2018/hyperlinkcolor" val="tx"/>
                      </a:ext>
                    </a:extLst>
                  </a:hlinkClick>
                </a:rPr>
                <a:t>Ministry of Environment, Forest and Climate Change)</a:t>
              </a:r>
              <a:r>
                <a:rPr lang="en-US" dirty="0"/>
                <a:t> and pollution board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used for real time air emission monitoring by Pollution control boards.</a:t>
              </a:r>
            </a:p>
          </p:txBody>
        </p:sp>
        <p:sp>
          <p:nvSpPr>
            <p:cNvPr id="12" name="TextBox 11">
              <a:extLst>
                <a:ext uri="{FF2B5EF4-FFF2-40B4-BE49-F238E27FC236}">
                  <a16:creationId xmlns:a16="http://schemas.microsoft.com/office/drawing/2014/main" id="{0984E8C0-0C4F-9E59-2A52-AE1D8B33407D}"/>
                </a:ext>
              </a:extLst>
            </p:cNvPr>
            <p:cNvSpPr txBox="1"/>
            <p:nvPr/>
          </p:nvSpPr>
          <p:spPr>
            <a:xfrm>
              <a:off x="653769" y="2131657"/>
              <a:ext cx="4287199" cy="646331"/>
            </a:xfrm>
            <a:prstGeom prst="rect">
              <a:avLst/>
            </a:prstGeom>
            <a:solidFill>
              <a:schemeClr val="accent1">
                <a:lumMod val="60000"/>
                <a:lumOff val="4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Continuous emission monitoring system (CEMS)</a:t>
              </a:r>
            </a:p>
          </p:txBody>
        </p:sp>
      </p:grpSp>
      <p:pic>
        <p:nvPicPr>
          <p:cNvPr id="2" name="Picture 2" descr="Check free icon">
            <a:extLst>
              <a:ext uri="{FF2B5EF4-FFF2-40B4-BE49-F238E27FC236}">
                <a16:creationId xmlns:a16="http://schemas.microsoft.com/office/drawing/2014/main" id="{0505B84E-3793-09CA-C32A-EBCBEB9C4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2028" y="1671932"/>
            <a:ext cx="737937" cy="7379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eck free icon">
            <a:extLst>
              <a:ext uri="{FF2B5EF4-FFF2-40B4-BE49-F238E27FC236}">
                <a16:creationId xmlns:a16="http://schemas.microsoft.com/office/drawing/2014/main" id="{EE0F85BD-2615-543E-8EC0-7138CA08B2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428" y="2674559"/>
            <a:ext cx="737937" cy="7379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heck free icon">
            <a:extLst>
              <a:ext uri="{FF2B5EF4-FFF2-40B4-BE49-F238E27FC236}">
                <a16:creationId xmlns:a16="http://schemas.microsoft.com/office/drawing/2014/main" id="{D3CCE030-DB5E-EC26-591D-028D1880A3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428" y="3749384"/>
            <a:ext cx="737937" cy="73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04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7E7C38-1688-4857-8673-27A82DCE2C01}"/>
              </a:ext>
            </a:extLst>
          </p:cNvPr>
          <p:cNvSpPr txBox="1"/>
          <p:nvPr/>
        </p:nvSpPr>
        <p:spPr>
          <a:xfrm>
            <a:off x="4114800" y="177162"/>
            <a:ext cx="6100548" cy="369332"/>
          </a:xfrm>
          <a:prstGeom prst="rect">
            <a:avLst/>
          </a:prstGeom>
          <a:noFill/>
        </p:spPr>
        <p:txBody>
          <a:bodyPr wrap="square">
            <a:spAutoFit/>
          </a:bodyPr>
          <a:lstStyle/>
          <a:p>
            <a:pPr lvl="0"/>
            <a:r>
              <a:rPr lang="en-IN" sz="1800" kern="1200" dirty="0">
                <a:latin typeface="Myriad Pro" panose="020B0503030403020204"/>
              </a:rPr>
              <a:t>Controls, Safety and Redundancy in System</a:t>
            </a:r>
          </a:p>
        </p:txBody>
      </p:sp>
      <p:pic>
        <p:nvPicPr>
          <p:cNvPr id="2050" name="Picture 2" descr="Smart grid free icon">
            <a:extLst>
              <a:ext uri="{FF2B5EF4-FFF2-40B4-BE49-F238E27FC236}">
                <a16:creationId xmlns:a16="http://schemas.microsoft.com/office/drawing/2014/main" id="{3942D697-510B-5E43-65CD-BDEC1136C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925" y="1052703"/>
            <a:ext cx="890398" cy="8903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ngineering free icon">
            <a:extLst>
              <a:ext uri="{FF2B5EF4-FFF2-40B4-BE49-F238E27FC236}">
                <a16:creationId xmlns:a16="http://schemas.microsoft.com/office/drawing/2014/main" id="{05181105-EA94-F05C-23E1-3F3B608F5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8921" y="990256"/>
            <a:ext cx="1016689" cy="10166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wer plant free icon">
            <a:extLst>
              <a:ext uri="{FF2B5EF4-FFF2-40B4-BE49-F238E27FC236}">
                <a16:creationId xmlns:a16="http://schemas.microsoft.com/office/drawing/2014/main" id="{FE1E37C1-8176-1CE7-067F-1F82C8B34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5176241"/>
            <a:ext cx="926095" cy="9260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ctv free icon">
            <a:extLst>
              <a:ext uri="{FF2B5EF4-FFF2-40B4-BE49-F238E27FC236}">
                <a16:creationId xmlns:a16="http://schemas.microsoft.com/office/drawing/2014/main" id="{3D0C2C7A-7270-51EF-092D-346BB8F37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6823" y="5004174"/>
            <a:ext cx="926096" cy="9260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397168-D6F0-B240-11C7-113083A27E87}"/>
              </a:ext>
            </a:extLst>
          </p:cNvPr>
          <p:cNvSpPr txBox="1"/>
          <p:nvPr/>
        </p:nvSpPr>
        <p:spPr>
          <a:xfrm>
            <a:off x="189329" y="2274837"/>
            <a:ext cx="2685600" cy="2729337"/>
          </a:xfrm>
          <a:prstGeom prst="rect">
            <a:avLst/>
          </a:prstGeom>
          <a:solidFill>
            <a:schemeClr val="tx2">
              <a:lumMod val="20000"/>
              <a:lumOff val="80000"/>
            </a:schemeClr>
          </a:solidFill>
        </p:spPr>
        <p:txBody>
          <a:bodyPr wrap="square">
            <a:spAutoFit/>
          </a:bodyPr>
          <a:lstStyle/>
          <a:p>
            <a:pPr>
              <a:lnSpc>
                <a:spcPct val="120000"/>
              </a:lnSpc>
            </a:pPr>
            <a:r>
              <a:rPr lang="en-US" b="0" dirty="0">
                <a:latin typeface="Myraid Pro"/>
                <a:ea typeface="+mn-ea"/>
                <a:cs typeface="+mn-cs"/>
              </a:rPr>
              <a:t>Critical equipment and process control is enhanced with triple redundant parameter monitoring for all trip events.</a:t>
            </a:r>
            <a:r>
              <a:rPr lang="en-US" sz="1800" b="0" dirty="0">
                <a:latin typeface="Myraid Pro"/>
                <a:ea typeface="+mn-ea"/>
                <a:cs typeface="+mn-cs"/>
              </a:rPr>
              <a:t> All control measurements are Dual redundant. </a:t>
            </a:r>
            <a:endParaRPr lang="en-US" b="0" dirty="0">
              <a:latin typeface="Myraid Pro"/>
              <a:ea typeface="+mn-ea"/>
              <a:cs typeface="+mn-cs"/>
            </a:endParaRPr>
          </a:p>
        </p:txBody>
      </p:sp>
      <p:sp>
        <p:nvSpPr>
          <p:cNvPr id="6" name="TextBox 5">
            <a:extLst>
              <a:ext uri="{FF2B5EF4-FFF2-40B4-BE49-F238E27FC236}">
                <a16:creationId xmlns:a16="http://schemas.microsoft.com/office/drawing/2014/main" id="{62D588D8-8CE7-A0CB-A0AF-BCB8E4FC455D}"/>
              </a:ext>
            </a:extLst>
          </p:cNvPr>
          <p:cNvSpPr txBox="1"/>
          <p:nvPr/>
        </p:nvSpPr>
        <p:spPr>
          <a:xfrm>
            <a:off x="3209890" y="2274837"/>
            <a:ext cx="2685600" cy="2585323"/>
          </a:xfrm>
          <a:prstGeom prst="rect">
            <a:avLst/>
          </a:prstGeom>
          <a:solidFill>
            <a:schemeClr val="accent4">
              <a:lumMod val="20000"/>
              <a:lumOff val="80000"/>
            </a:schemeClr>
          </a:solidFill>
        </p:spPr>
        <p:txBody>
          <a:bodyPr wrap="square">
            <a:spAutoFit/>
          </a:bodyPr>
          <a:lstStyle/>
          <a:p>
            <a:pPr lvl="0" algn="l"/>
            <a:r>
              <a:rPr lang="en-US" b="0" dirty="0">
                <a:latin typeface="Myraid Pro"/>
                <a:ea typeface="+mn-ea"/>
                <a:cs typeface="+mn-cs"/>
              </a:rPr>
              <a:t>Complete plant operation and control parameters (the parameters used for automatic control and operation)is ensured through redundant instrument for better reliability &amp; safety of FGD plant.</a:t>
            </a:r>
          </a:p>
        </p:txBody>
      </p:sp>
      <p:sp>
        <p:nvSpPr>
          <p:cNvPr id="8" name="TextBox 7">
            <a:extLst>
              <a:ext uri="{FF2B5EF4-FFF2-40B4-BE49-F238E27FC236}">
                <a16:creationId xmlns:a16="http://schemas.microsoft.com/office/drawing/2014/main" id="{569D3F00-DBDD-6F4B-853C-31F94C6756D3}"/>
              </a:ext>
            </a:extLst>
          </p:cNvPr>
          <p:cNvSpPr txBox="1"/>
          <p:nvPr/>
        </p:nvSpPr>
        <p:spPr>
          <a:xfrm>
            <a:off x="6296512" y="2288073"/>
            <a:ext cx="2685600" cy="2577600"/>
          </a:xfrm>
          <a:prstGeom prst="rect">
            <a:avLst/>
          </a:prstGeom>
          <a:solidFill>
            <a:schemeClr val="accent1">
              <a:lumMod val="20000"/>
              <a:lumOff val="80000"/>
            </a:schemeClr>
          </a:solidFill>
        </p:spPr>
        <p:txBody>
          <a:bodyPr wrap="square">
            <a:spAutoFit/>
          </a:bodyPr>
          <a:lstStyle/>
          <a:p>
            <a:pPr lvl="0" algn="l"/>
            <a:r>
              <a:rPr lang="en-IN" sz="1800" b="1" dirty="0">
                <a:latin typeface="Myraid Pro"/>
                <a:ea typeface="+mn-ea"/>
                <a:cs typeface="+mn-cs"/>
              </a:rPr>
              <a:t>High-tension drives </a:t>
            </a:r>
            <a:r>
              <a:rPr lang="en-IN" sz="1800" b="0" dirty="0">
                <a:latin typeface="Myraid Pro"/>
                <a:ea typeface="+mn-ea"/>
                <a:cs typeface="+mn-cs"/>
              </a:rPr>
              <a:t>(powered at 0.6 kV or higher) are </a:t>
            </a:r>
            <a:r>
              <a:rPr lang="en-IN" sz="1800" b="1" dirty="0">
                <a:latin typeface="Myraid Pro"/>
                <a:ea typeface="+mn-ea"/>
                <a:cs typeface="+mn-cs"/>
              </a:rPr>
              <a:t>equipped with a vibration monitoring system </a:t>
            </a:r>
            <a:r>
              <a:rPr lang="en-IN" sz="1800" b="0" dirty="0">
                <a:latin typeface="Myraid Pro"/>
                <a:ea typeface="+mn-ea"/>
                <a:cs typeface="+mn-cs"/>
              </a:rPr>
              <a:t>to </a:t>
            </a:r>
            <a:r>
              <a:rPr lang="en-IN" sz="1800" b="1" dirty="0">
                <a:latin typeface="Myraid Pro"/>
                <a:ea typeface="+mn-ea"/>
                <a:cs typeface="+mn-cs"/>
              </a:rPr>
              <a:t>ensure man, machine and process safety.</a:t>
            </a:r>
          </a:p>
        </p:txBody>
      </p:sp>
      <p:sp>
        <p:nvSpPr>
          <p:cNvPr id="10" name="TextBox 9">
            <a:extLst>
              <a:ext uri="{FF2B5EF4-FFF2-40B4-BE49-F238E27FC236}">
                <a16:creationId xmlns:a16="http://schemas.microsoft.com/office/drawing/2014/main" id="{CA04AA61-FE97-B320-A632-844AD61E1CE3}"/>
              </a:ext>
            </a:extLst>
          </p:cNvPr>
          <p:cNvSpPr txBox="1"/>
          <p:nvPr/>
        </p:nvSpPr>
        <p:spPr>
          <a:xfrm>
            <a:off x="9317071" y="2271118"/>
            <a:ext cx="2685600" cy="2577600"/>
          </a:xfrm>
          <a:prstGeom prst="rect">
            <a:avLst/>
          </a:prstGeom>
          <a:solidFill>
            <a:schemeClr val="accent4">
              <a:lumMod val="20000"/>
              <a:lumOff val="80000"/>
            </a:schemeClr>
          </a:solidFill>
        </p:spPr>
        <p:txBody>
          <a:bodyPr wrap="square">
            <a:spAutoFit/>
          </a:bodyPr>
          <a:lstStyle/>
          <a:p>
            <a:pPr lvl="0" algn="l"/>
            <a:r>
              <a:rPr lang="en-IN" sz="1800" b="0" dirty="0">
                <a:latin typeface="Myraid Pro"/>
                <a:ea typeface="+mn-ea"/>
                <a:cs typeface="+mn-cs"/>
              </a:rPr>
              <a:t>The </a:t>
            </a:r>
            <a:r>
              <a:rPr lang="en-IN" sz="1800" b="1" dirty="0">
                <a:latin typeface="Myraid Pro"/>
                <a:ea typeface="+mn-ea"/>
                <a:cs typeface="+mn-cs"/>
              </a:rPr>
              <a:t>complete FGD plant </a:t>
            </a:r>
            <a:r>
              <a:rPr lang="en-IN" sz="1800" b="0" dirty="0">
                <a:latin typeface="Myraid Pro"/>
                <a:ea typeface="+mn-ea"/>
                <a:cs typeface="+mn-cs"/>
              </a:rPr>
              <a:t>is </a:t>
            </a:r>
            <a:r>
              <a:rPr lang="en-IN" sz="1800" b="1" dirty="0">
                <a:latin typeface="Myraid Pro"/>
                <a:ea typeface="+mn-ea"/>
                <a:cs typeface="+mn-cs"/>
              </a:rPr>
              <a:t>designed with surveillance for both operational and non-operational areas </a:t>
            </a:r>
            <a:r>
              <a:rPr lang="en-IN" sz="1800" b="0" dirty="0">
                <a:latin typeface="Myraid Pro"/>
                <a:ea typeface="+mn-ea"/>
                <a:cs typeface="+mn-cs"/>
              </a:rPr>
              <a:t>and access </a:t>
            </a:r>
            <a:r>
              <a:rPr lang="en-IN" sz="1800" b="1" dirty="0">
                <a:latin typeface="Myraid Pro"/>
                <a:ea typeface="+mn-ea"/>
                <a:cs typeface="+mn-cs"/>
              </a:rPr>
              <a:t>control checks </a:t>
            </a:r>
            <a:r>
              <a:rPr lang="en-IN" sz="1800" b="0" dirty="0">
                <a:latin typeface="Myraid Pro"/>
                <a:ea typeface="+mn-ea"/>
                <a:cs typeface="+mn-cs"/>
              </a:rPr>
              <a:t>to </a:t>
            </a:r>
            <a:r>
              <a:rPr lang="en-IN" sz="1800" b="1" dirty="0">
                <a:latin typeface="Myraid Pro"/>
                <a:ea typeface="+mn-ea"/>
                <a:cs typeface="+mn-cs"/>
              </a:rPr>
              <a:t>regulate the plant's unauthorized entry </a:t>
            </a:r>
            <a:r>
              <a:rPr lang="en-IN" sz="1800" b="0" dirty="0">
                <a:latin typeface="Myraid Pro"/>
                <a:ea typeface="+mn-ea"/>
                <a:cs typeface="+mn-cs"/>
              </a:rPr>
              <a:t>and</a:t>
            </a:r>
          </a:p>
          <a:p>
            <a:pPr lvl="0" algn="l"/>
            <a:r>
              <a:rPr lang="en-IN" sz="1800" b="0" dirty="0">
                <a:latin typeface="Myraid Pro"/>
                <a:ea typeface="+mn-ea"/>
                <a:cs typeface="+mn-cs"/>
              </a:rPr>
              <a:t> </a:t>
            </a:r>
            <a:r>
              <a:rPr lang="en-IN" sz="1800" b="1" dirty="0">
                <a:latin typeface="Myraid Pro"/>
                <a:ea typeface="+mn-ea"/>
                <a:cs typeface="+mn-cs"/>
              </a:rPr>
              <a:t>unauthorized operation</a:t>
            </a:r>
            <a:r>
              <a:rPr lang="en-IN" sz="1800" b="0" dirty="0">
                <a:latin typeface="Myraid Pro"/>
                <a:ea typeface="+mn-ea"/>
                <a:cs typeface="+mn-cs"/>
              </a:rPr>
              <a:t>.</a:t>
            </a:r>
          </a:p>
        </p:txBody>
      </p:sp>
    </p:spTree>
    <p:extLst>
      <p:ext uri="{BB962C8B-B14F-4D97-AF65-F5344CB8AC3E}">
        <p14:creationId xmlns:p14="http://schemas.microsoft.com/office/powerpoint/2010/main" val="3943413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9DBB5C-C52B-CDD7-ED4E-06017F2A9DDE}"/>
              </a:ext>
            </a:extLst>
          </p:cNvPr>
          <p:cNvSpPr txBox="1"/>
          <p:nvPr/>
        </p:nvSpPr>
        <p:spPr>
          <a:xfrm>
            <a:off x="4114800" y="177162"/>
            <a:ext cx="6100548" cy="369332"/>
          </a:xfrm>
          <a:prstGeom prst="rect">
            <a:avLst/>
          </a:prstGeom>
          <a:noFill/>
        </p:spPr>
        <p:txBody>
          <a:bodyPr wrap="square">
            <a:spAutoFit/>
          </a:bodyPr>
          <a:lstStyle/>
          <a:p>
            <a:r>
              <a:rPr lang="en-US" sz="1800" dirty="0">
                <a:latin typeface="Myriad Pro" panose="020B0503030403020204"/>
              </a:rPr>
              <a:t>Topic Introduction </a:t>
            </a:r>
          </a:p>
        </p:txBody>
      </p:sp>
      <p:sp>
        <p:nvSpPr>
          <p:cNvPr id="21" name="Rectangle 20">
            <a:extLst>
              <a:ext uri="{FF2B5EF4-FFF2-40B4-BE49-F238E27FC236}">
                <a16:creationId xmlns:a16="http://schemas.microsoft.com/office/drawing/2014/main" id="{959460FE-79DF-D86E-E068-7282F2FFB767}"/>
              </a:ext>
            </a:extLst>
          </p:cNvPr>
          <p:cNvSpPr/>
          <p:nvPr/>
        </p:nvSpPr>
        <p:spPr>
          <a:xfrm>
            <a:off x="-3502275" y="3027053"/>
            <a:ext cx="3502275" cy="1362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600" dirty="0"/>
              <a:t>For reviewer/SME:</a:t>
            </a:r>
          </a:p>
          <a:p>
            <a:r>
              <a:rPr lang="en-GB" sz="1600" dirty="0"/>
              <a:t>As designed in the planning document, this slide serves as an interactive menu screen. </a:t>
            </a:r>
          </a:p>
        </p:txBody>
      </p:sp>
      <p:sp>
        <p:nvSpPr>
          <p:cNvPr id="12" name="Title 1">
            <a:extLst>
              <a:ext uri="{FF2B5EF4-FFF2-40B4-BE49-F238E27FC236}">
                <a16:creationId xmlns:a16="http://schemas.microsoft.com/office/drawing/2014/main" id="{68B86CF1-F484-4DFC-9D52-DE2FE0FF4E5D}"/>
              </a:ext>
            </a:extLst>
          </p:cNvPr>
          <p:cNvSpPr>
            <a:spLocks noGrp="1"/>
          </p:cNvSpPr>
          <p:nvPr>
            <p:ph type="title"/>
          </p:nvPr>
        </p:nvSpPr>
        <p:spPr>
          <a:xfrm>
            <a:off x="520177" y="947650"/>
            <a:ext cx="7504377" cy="493223"/>
          </a:xfrm>
        </p:spPr>
        <p:txBody>
          <a:bodyPr vert="horz" lIns="91440" tIns="45720" rIns="91440" bIns="45720" rtlCol="0" anchor="ctr">
            <a:normAutofit/>
          </a:bodyPr>
          <a:lstStyle/>
          <a:p>
            <a:r>
              <a:rPr lang="en-IN" sz="2670" b="1" dirty="0"/>
              <a:t>Module Outline</a:t>
            </a:r>
          </a:p>
        </p:txBody>
      </p:sp>
      <p:sp>
        <p:nvSpPr>
          <p:cNvPr id="13" name="TextBox 12">
            <a:extLst>
              <a:ext uri="{FF2B5EF4-FFF2-40B4-BE49-F238E27FC236}">
                <a16:creationId xmlns:a16="http://schemas.microsoft.com/office/drawing/2014/main" id="{A91368E4-D685-466D-82D3-D7FE44E2F3D7}"/>
              </a:ext>
            </a:extLst>
          </p:cNvPr>
          <p:cNvSpPr txBox="1"/>
          <p:nvPr/>
        </p:nvSpPr>
        <p:spPr>
          <a:xfrm>
            <a:off x="-67976" y="5994782"/>
            <a:ext cx="12259976" cy="369332"/>
          </a:xfrm>
          <a:prstGeom prst="rect">
            <a:avLst/>
          </a:prstGeom>
          <a:solidFill>
            <a:srgbClr val="3A7DDA"/>
          </a:solidFill>
          <a:ln>
            <a:solidFill>
              <a:schemeClr val="bg1"/>
            </a:solidFill>
          </a:ln>
          <a:effectLst>
            <a:outerShdw blurRad="50800" dist="38100" algn="l" rotWithShape="0">
              <a:prstClr val="black">
                <a:alpha val="40000"/>
              </a:prstClr>
            </a:outerShdw>
          </a:effectLst>
        </p:spPr>
        <p:txBody>
          <a:bodyPr wrap="square" rtlCol="0">
            <a:spAutoFit/>
          </a:bodyPr>
          <a:lstStyle/>
          <a:p>
            <a:pPr algn="ctr"/>
            <a:r>
              <a:rPr lang="en-US" dirty="0">
                <a:solidFill>
                  <a:schemeClr val="bg1"/>
                </a:solidFill>
                <a:latin typeface="Myraid pro"/>
              </a:rPr>
              <a:t>Click on the first icon to start the module.</a:t>
            </a:r>
          </a:p>
        </p:txBody>
      </p:sp>
      <p:grpSp>
        <p:nvGrpSpPr>
          <p:cNvPr id="20" name="Group 19">
            <a:extLst>
              <a:ext uri="{FF2B5EF4-FFF2-40B4-BE49-F238E27FC236}">
                <a16:creationId xmlns:a16="http://schemas.microsoft.com/office/drawing/2014/main" id="{938B3944-6086-4AF9-A89B-B067D7B8C12F}"/>
              </a:ext>
            </a:extLst>
          </p:cNvPr>
          <p:cNvGrpSpPr/>
          <p:nvPr/>
        </p:nvGrpSpPr>
        <p:grpSpPr>
          <a:xfrm>
            <a:off x="4963017" y="2142644"/>
            <a:ext cx="226829" cy="1070179"/>
            <a:chOff x="2181225" y="2492852"/>
            <a:chExt cx="180975" cy="853836"/>
          </a:xfrm>
        </p:grpSpPr>
        <p:cxnSp>
          <p:nvCxnSpPr>
            <p:cNvPr id="45" name="Straight Connector 44">
              <a:extLst>
                <a:ext uri="{FF2B5EF4-FFF2-40B4-BE49-F238E27FC236}">
                  <a16:creationId xmlns:a16="http://schemas.microsoft.com/office/drawing/2014/main" id="{2AF1096B-FB62-47BC-ACED-621999A54401}"/>
                </a:ext>
              </a:extLst>
            </p:cNvPr>
            <p:cNvCxnSpPr/>
            <p:nvPr/>
          </p:nvCxnSpPr>
          <p:spPr>
            <a:xfrm flipV="1">
              <a:off x="2280018" y="2594512"/>
              <a:ext cx="0" cy="752176"/>
            </a:xfrm>
            <a:prstGeom prst="line">
              <a:avLst/>
            </a:prstGeom>
            <a:ln w="19050">
              <a:solidFill>
                <a:srgbClr val="90CEF0"/>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D5CE3C4-68FD-4AD6-B8C2-03BBB52D4A5E}"/>
                </a:ext>
              </a:extLst>
            </p:cNvPr>
            <p:cNvSpPr/>
            <p:nvPr/>
          </p:nvSpPr>
          <p:spPr>
            <a:xfrm>
              <a:off x="2181225" y="2492852"/>
              <a:ext cx="180975" cy="193198"/>
            </a:xfrm>
            <a:prstGeom prst="ellipse">
              <a:avLst/>
            </a:prstGeom>
            <a:solidFill>
              <a:srgbClr val="90CEF0"/>
            </a:solid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2" name="Group 21">
            <a:extLst>
              <a:ext uri="{FF2B5EF4-FFF2-40B4-BE49-F238E27FC236}">
                <a16:creationId xmlns:a16="http://schemas.microsoft.com/office/drawing/2014/main" id="{A27878AE-9E9D-42A8-9EE0-9EDE1D60CE32}"/>
              </a:ext>
            </a:extLst>
          </p:cNvPr>
          <p:cNvGrpSpPr/>
          <p:nvPr/>
        </p:nvGrpSpPr>
        <p:grpSpPr>
          <a:xfrm>
            <a:off x="8743504" y="2142644"/>
            <a:ext cx="226829" cy="1070179"/>
            <a:chOff x="2181225" y="2492852"/>
            <a:chExt cx="180975" cy="853836"/>
          </a:xfrm>
        </p:grpSpPr>
        <p:cxnSp>
          <p:nvCxnSpPr>
            <p:cNvPr id="43" name="Straight Connector 42">
              <a:extLst>
                <a:ext uri="{FF2B5EF4-FFF2-40B4-BE49-F238E27FC236}">
                  <a16:creationId xmlns:a16="http://schemas.microsoft.com/office/drawing/2014/main" id="{58BB5EF0-3A87-491A-BAB2-6D9127F94271}"/>
                </a:ext>
              </a:extLst>
            </p:cNvPr>
            <p:cNvCxnSpPr/>
            <p:nvPr/>
          </p:nvCxnSpPr>
          <p:spPr>
            <a:xfrm flipV="1">
              <a:off x="2280018" y="2594512"/>
              <a:ext cx="0" cy="752176"/>
            </a:xfrm>
            <a:prstGeom prst="line">
              <a:avLst/>
            </a:prstGeom>
            <a:ln w="19050">
              <a:solidFill>
                <a:srgbClr val="DC4D28"/>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3466D054-93D6-4C25-9CBF-79B774F83042}"/>
                </a:ext>
              </a:extLst>
            </p:cNvPr>
            <p:cNvSpPr/>
            <p:nvPr/>
          </p:nvSpPr>
          <p:spPr>
            <a:xfrm>
              <a:off x="2181225" y="2492852"/>
              <a:ext cx="180975" cy="193198"/>
            </a:xfrm>
            <a:prstGeom prst="ellipse">
              <a:avLst/>
            </a:prstGeom>
            <a:solidFill>
              <a:srgbClr val="DC4D28"/>
            </a:solidFill>
            <a:ln>
              <a:solidFill>
                <a:srgbClr val="DC4D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4" name="Group 23">
            <a:extLst>
              <a:ext uri="{FF2B5EF4-FFF2-40B4-BE49-F238E27FC236}">
                <a16:creationId xmlns:a16="http://schemas.microsoft.com/office/drawing/2014/main" id="{A8788477-21CC-43D3-8448-726D6A0C4FF8}"/>
              </a:ext>
            </a:extLst>
          </p:cNvPr>
          <p:cNvGrpSpPr/>
          <p:nvPr/>
        </p:nvGrpSpPr>
        <p:grpSpPr>
          <a:xfrm rot="10800000">
            <a:off x="6814683" y="3946892"/>
            <a:ext cx="226829" cy="1070179"/>
            <a:chOff x="2190750" y="2492852"/>
            <a:chExt cx="180975" cy="853836"/>
          </a:xfrm>
        </p:grpSpPr>
        <p:cxnSp>
          <p:nvCxnSpPr>
            <p:cNvPr id="39" name="Straight Connector 38">
              <a:extLst>
                <a:ext uri="{FF2B5EF4-FFF2-40B4-BE49-F238E27FC236}">
                  <a16:creationId xmlns:a16="http://schemas.microsoft.com/office/drawing/2014/main" id="{354AE613-2CD9-49FB-B541-EE5F42820566}"/>
                </a:ext>
              </a:extLst>
            </p:cNvPr>
            <p:cNvCxnSpPr/>
            <p:nvPr/>
          </p:nvCxnSpPr>
          <p:spPr>
            <a:xfrm flipV="1">
              <a:off x="2280018" y="2594512"/>
              <a:ext cx="0" cy="752176"/>
            </a:xfrm>
            <a:prstGeom prst="line">
              <a:avLst/>
            </a:prstGeom>
            <a:ln w="19050">
              <a:solidFill>
                <a:srgbClr val="BFD73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3486C69-5875-4E34-85A7-2C5BA0676919}"/>
                </a:ext>
              </a:extLst>
            </p:cNvPr>
            <p:cNvSpPr/>
            <p:nvPr/>
          </p:nvSpPr>
          <p:spPr>
            <a:xfrm>
              <a:off x="2190750" y="2492852"/>
              <a:ext cx="180975" cy="193198"/>
            </a:xfrm>
            <a:prstGeom prst="ellipse">
              <a:avLst/>
            </a:prstGeom>
            <a:solidFill>
              <a:srgbClr val="BFD730"/>
            </a:solid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30" name="Group 29">
            <a:extLst>
              <a:ext uri="{FF2B5EF4-FFF2-40B4-BE49-F238E27FC236}">
                <a16:creationId xmlns:a16="http://schemas.microsoft.com/office/drawing/2014/main" id="{FE339BDA-B71F-4BAA-B063-692F153D3C50}"/>
              </a:ext>
            </a:extLst>
          </p:cNvPr>
          <p:cNvGrpSpPr/>
          <p:nvPr/>
        </p:nvGrpSpPr>
        <p:grpSpPr>
          <a:xfrm rot="10800000">
            <a:off x="3140682" y="3946892"/>
            <a:ext cx="226829" cy="1070179"/>
            <a:chOff x="2190750" y="2492852"/>
            <a:chExt cx="180975" cy="853836"/>
          </a:xfrm>
        </p:grpSpPr>
        <p:cxnSp>
          <p:nvCxnSpPr>
            <p:cNvPr id="35" name="Straight Connector 34">
              <a:extLst>
                <a:ext uri="{FF2B5EF4-FFF2-40B4-BE49-F238E27FC236}">
                  <a16:creationId xmlns:a16="http://schemas.microsoft.com/office/drawing/2014/main" id="{600E1868-B66D-4708-854E-FFDBAE843166}"/>
                </a:ext>
              </a:extLst>
            </p:cNvPr>
            <p:cNvCxnSpPr/>
            <p:nvPr/>
          </p:nvCxnSpPr>
          <p:spPr>
            <a:xfrm flipV="1">
              <a:off x="2280018" y="2594512"/>
              <a:ext cx="0" cy="7521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11812B5-394A-4C7F-928D-228085BA5F31}"/>
                </a:ext>
              </a:extLst>
            </p:cNvPr>
            <p:cNvSpPr/>
            <p:nvPr/>
          </p:nvSpPr>
          <p:spPr>
            <a:xfrm>
              <a:off x="2190750" y="2492852"/>
              <a:ext cx="180975" cy="193198"/>
            </a:xfrm>
            <a:prstGeom prst="ellipse">
              <a:avLst/>
            </a:prstGeom>
            <a:solidFill>
              <a:srgbClr val="FFC000"/>
            </a:solidFill>
            <a:ln>
              <a:solidFill>
                <a:srgbClr val="16B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sp>
        <p:nvSpPr>
          <p:cNvPr id="55" name="TextBox 54">
            <a:extLst>
              <a:ext uri="{FF2B5EF4-FFF2-40B4-BE49-F238E27FC236}">
                <a16:creationId xmlns:a16="http://schemas.microsoft.com/office/drawing/2014/main" id="{280FE0AB-2C3C-41D6-84E3-B08BC93B3241}"/>
              </a:ext>
            </a:extLst>
          </p:cNvPr>
          <p:cNvSpPr txBox="1"/>
          <p:nvPr/>
        </p:nvSpPr>
        <p:spPr>
          <a:xfrm>
            <a:off x="178882" y="5230855"/>
            <a:ext cx="6150428" cy="341632"/>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FGD Controls</a:t>
            </a:r>
          </a:p>
        </p:txBody>
      </p:sp>
      <p:sp>
        <p:nvSpPr>
          <p:cNvPr id="56" name="TextBox 55">
            <a:extLst>
              <a:ext uri="{FF2B5EF4-FFF2-40B4-BE49-F238E27FC236}">
                <a16:creationId xmlns:a16="http://schemas.microsoft.com/office/drawing/2014/main" id="{41E80A6E-2FB3-4B6E-B825-50C794236FAF}"/>
              </a:ext>
            </a:extLst>
          </p:cNvPr>
          <p:cNvSpPr txBox="1"/>
          <p:nvPr/>
        </p:nvSpPr>
        <p:spPr>
          <a:xfrm>
            <a:off x="3573317" y="1463948"/>
            <a:ext cx="3006228" cy="590931"/>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Typical System Configuration</a:t>
            </a:r>
          </a:p>
        </p:txBody>
      </p:sp>
      <p:sp>
        <p:nvSpPr>
          <p:cNvPr id="57" name="TextBox 56">
            <a:extLst>
              <a:ext uri="{FF2B5EF4-FFF2-40B4-BE49-F238E27FC236}">
                <a16:creationId xmlns:a16="http://schemas.microsoft.com/office/drawing/2014/main" id="{3AFC505B-4DD5-4EA0-8CBF-E7D0AA507987}"/>
              </a:ext>
            </a:extLst>
          </p:cNvPr>
          <p:cNvSpPr txBox="1"/>
          <p:nvPr/>
        </p:nvSpPr>
        <p:spPr>
          <a:xfrm>
            <a:off x="3749234" y="5230855"/>
            <a:ext cx="6466114" cy="341632"/>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Major Control Loops</a:t>
            </a:r>
          </a:p>
        </p:txBody>
      </p:sp>
      <p:sp>
        <p:nvSpPr>
          <p:cNvPr id="58" name="TextBox 57">
            <a:extLst>
              <a:ext uri="{FF2B5EF4-FFF2-40B4-BE49-F238E27FC236}">
                <a16:creationId xmlns:a16="http://schemas.microsoft.com/office/drawing/2014/main" id="{EB675506-D86A-49BB-A088-2053D4967B72}"/>
              </a:ext>
            </a:extLst>
          </p:cNvPr>
          <p:cNvSpPr txBox="1"/>
          <p:nvPr/>
        </p:nvSpPr>
        <p:spPr>
          <a:xfrm>
            <a:off x="7525235" y="1675955"/>
            <a:ext cx="2690113" cy="341632"/>
          </a:xfrm>
          <a:prstGeom prst="rect">
            <a:avLst/>
          </a:prstGeom>
          <a:noFill/>
        </p:spPr>
        <p:txBody>
          <a:bodyPr wrap="square">
            <a:spAutoFit/>
          </a:bodyPr>
          <a:lstStyle/>
          <a:p>
            <a:pPr marL="0" lvl="0" indent="0" algn="ctr" defTabSz="622300">
              <a:lnSpc>
                <a:spcPct val="90000"/>
              </a:lnSpc>
              <a:spcBef>
                <a:spcPct val="0"/>
              </a:spcBef>
              <a:spcAft>
                <a:spcPct val="35000"/>
              </a:spcAft>
              <a:buNone/>
            </a:pPr>
            <a:r>
              <a:rPr lang="en-IN" dirty="0">
                <a:latin typeface="Myriad Pro" panose="020B0503030403020204"/>
              </a:rPr>
              <a:t>Assessment</a:t>
            </a:r>
            <a:endParaRPr lang="en-IN" sz="1800" kern="1200" dirty="0">
              <a:solidFill>
                <a:schemeClr val="tx1"/>
              </a:solidFill>
              <a:latin typeface="Myriad Pro"/>
            </a:endParaRPr>
          </a:p>
        </p:txBody>
      </p:sp>
      <p:grpSp>
        <p:nvGrpSpPr>
          <p:cNvPr id="2" name="Group 1">
            <a:extLst>
              <a:ext uri="{FF2B5EF4-FFF2-40B4-BE49-F238E27FC236}">
                <a16:creationId xmlns:a16="http://schemas.microsoft.com/office/drawing/2014/main" id="{D240FC17-283F-C5F1-55CF-B389FCC6DBEB}"/>
              </a:ext>
            </a:extLst>
          </p:cNvPr>
          <p:cNvGrpSpPr/>
          <p:nvPr/>
        </p:nvGrpSpPr>
        <p:grpSpPr>
          <a:xfrm>
            <a:off x="2300797" y="2160410"/>
            <a:ext cx="7569742" cy="2838899"/>
            <a:chOff x="2300797" y="2160410"/>
            <a:chExt cx="7569742" cy="2838899"/>
          </a:xfrm>
        </p:grpSpPr>
        <p:grpSp>
          <p:nvGrpSpPr>
            <p:cNvPr id="15" name="Group 14">
              <a:extLst>
                <a:ext uri="{FF2B5EF4-FFF2-40B4-BE49-F238E27FC236}">
                  <a16:creationId xmlns:a16="http://schemas.microsoft.com/office/drawing/2014/main" id="{7E73F58E-C318-446A-9BF9-69D7029B642C}"/>
                </a:ext>
              </a:extLst>
            </p:cNvPr>
            <p:cNvGrpSpPr/>
            <p:nvPr/>
          </p:nvGrpSpPr>
          <p:grpSpPr>
            <a:xfrm>
              <a:off x="4079349" y="3212826"/>
              <a:ext cx="2014990" cy="1786483"/>
              <a:chOff x="1533345" y="2937115"/>
              <a:chExt cx="1784590" cy="1582213"/>
            </a:xfrm>
          </p:grpSpPr>
          <p:sp>
            <p:nvSpPr>
              <p:cNvPr id="51" name="Hexagon 50">
                <a:extLst>
                  <a:ext uri="{FF2B5EF4-FFF2-40B4-BE49-F238E27FC236}">
                    <a16:creationId xmlns:a16="http://schemas.microsoft.com/office/drawing/2014/main" id="{13B50BF1-D674-40F9-831C-4B9AF1C67EB5}"/>
                  </a:ext>
                </a:extLst>
              </p:cNvPr>
              <p:cNvSpPr/>
              <p:nvPr/>
            </p:nvSpPr>
            <p:spPr>
              <a:xfrm>
                <a:off x="1533345" y="2937115"/>
                <a:ext cx="1784590" cy="1582213"/>
              </a:xfrm>
              <a:prstGeom prst="hexagon">
                <a:avLst/>
              </a:prstGeom>
              <a:no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52" name="Hexagon 51">
                <a:extLst>
                  <a:ext uri="{FF2B5EF4-FFF2-40B4-BE49-F238E27FC236}">
                    <a16:creationId xmlns:a16="http://schemas.microsoft.com/office/drawing/2014/main" id="{7715B017-1AED-4B98-BBE7-361465B894D2}"/>
                  </a:ext>
                </a:extLst>
              </p:cNvPr>
              <p:cNvSpPr/>
              <p:nvPr/>
            </p:nvSpPr>
            <p:spPr>
              <a:xfrm>
                <a:off x="1642882" y="3034230"/>
                <a:ext cx="1565515" cy="1387982"/>
              </a:xfrm>
              <a:prstGeom prst="hexagon">
                <a:avLst/>
              </a:prstGeom>
              <a:solidFill>
                <a:srgbClr val="90CEF0"/>
              </a:solid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16" name="Group 15">
              <a:extLst>
                <a:ext uri="{FF2B5EF4-FFF2-40B4-BE49-F238E27FC236}">
                  <a16:creationId xmlns:a16="http://schemas.microsoft.com/office/drawing/2014/main" id="{7776E51A-404E-4D85-AAD8-17FF7AD07655}"/>
                </a:ext>
              </a:extLst>
            </p:cNvPr>
            <p:cNvGrpSpPr/>
            <p:nvPr/>
          </p:nvGrpSpPr>
          <p:grpSpPr>
            <a:xfrm>
              <a:off x="5974797" y="2160410"/>
              <a:ext cx="2014990" cy="1786483"/>
              <a:chOff x="1533345" y="2937115"/>
              <a:chExt cx="1784590" cy="1582213"/>
            </a:xfrm>
          </p:grpSpPr>
          <p:sp>
            <p:nvSpPr>
              <p:cNvPr id="49" name="Hexagon 48">
                <a:extLst>
                  <a:ext uri="{FF2B5EF4-FFF2-40B4-BE49-F238E27FC236}">
                    <a16:creationId xmlns:a16="http://schemas.microsoft.com/office/drawing/2014/main" id="{2F121468-2CEA-47D4-95AC-BBBF29A1AE5A}"/>
                  </a:ext>
                </a:extLst>
              </p:cNvPr>
              <p:cNvSpPr/>
              <p:nvPr/>
            </p:nvSpPr>
            <p:spPr>
              <a:xfrm>
                <a:off x="1533345" y="2937115"/>
                <a:ext cx="1784590" cy="1582213"/>
              </a:xfrm>
              <a:prstGeom prst="hexagon">
                <a:avLst/>
              </a:prstGeom>
              <a:no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50" name="Hexagon 49">
                <a:extLst>
                  <a:ext uri="{FF2B5EF4-FFF2-40B4-BE49-F238E27FC236}">
                    <a16:creationId xmlns:a16="http://schemas.microsoft.com/office/drawing/2014/main" id="{E459E1E1-45A5-4148-B643-72CEE2C296B1}"/>
                  </a:ext>
                </a:extLst>
              </p:cNvPr>
              <p:cNvSpPr/>
              <p:nvPr/>
            </p:nvSpPr>
            <p:spPr>
              <a:xfrm>
                <a:off x="1642882" y="3034230"/>
                <a:ext cx="1565515" cy="1387982"/>
              </a:xfrm>
              <a:prstGeom prst="hexagon">
                <a:avLst/>
              </a:prstGeom>
              <a:solidFill>
                <a:srgbClr val="BFD730"/>
              </a:solid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18" name="Group 17">
              <a:extLst>
                <a:ext uri="{FF2B5EF4-FFF2-40B4-BE49-F238E27FC236}">
                  <a16:creationId xmlns:a16="http://schemas.microsoft.com/office/drawing/2014/main" id="{D1107EA2-C545-4406-B4CC-4DBDAB048469}"/>
                </a:ext>
              </a:extLst>
            </p:cNvPr>
            <p:cNvGrpSpPr/>
            <p:nvPr/>
          </p:nvGrpSpPr>
          <p:grpSpPr>
            <a:xfrm>
              <a:off x="7855549" y="3212824"/>
              <a:ext cx="2014990" cy="1786483"/>
              <a:chOff x="1533345" y="2937115"/>
              <a:chExt cx="1784590" cy="1582213"/>
            </a:xfrm>
          </p:grpSpPr>
          <p:sp>
            <p:nvSpPr>
              <p:cNvPr id="47" name="Hexagon 46">
                <a:extLst>
                  <a:ext uri="{FF2B5EF4-FFF2-40B4-BE49-F238E27FC236}">
                    <a16:creationId xmlns:a16="http://schemas.microsoft.com/office/drawing/2014/main" id="{1BCF9D0E-84C5-4DFD-AEAC-E1379BEF9B6D}"/>
                  </a:ext>
                </a:extLst>
              </p:cNvPr>
              <p:cNvSpPr/>
              <p:nvPr/>
            </p:nvSpPr>
            <p:spPr>
              <a:xfrm>
                <a:off x="1533345" y="2937115"/>
                <a:ext cx="1784590" cy="1582213"/>
              </a:xfrm>
              <a:prstGeom prst="hexagon">
                <a:avLst/>
              </a:prstGeom>
              <a:noFill/>
              <a:ln>
                <a:solidFill>
                  <a:srgbClr val="DC4D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48" name="Hexagon 47">
                <a:extLst>
                  <a:ext uri="{FF2B5EF4-FFF2-40B4-BE49-F238E27FC236}">
                    <a16:creationId xmlns:a16="http://schemas.microsoft.com/office/drawing/2014/main" id="{BCB70643-9860-4551-82DE-C29E8501EE5B}"/>
                  </a:ext>
                </a:extLst>
              </p:cNvPr>
              <p:cNvSpPr/>
              <p:nvPr/>
            </p:nvSpPr>
            <p:spPr>
              <a:xfrm>
                <a:off x="1642882" y="3034230"/>
                <a:ext cx="1565515" cy="1387982"/>
              </a:xfrm>
              <a:prstGeom prst="hexagon">
                <a:avLst/>
              </a:prstGeom>
              <a:solidFill>
                <a:srgbClr val="DC4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5" name="Group 24">
              <a:extLst>
                <a:ext uri="{FF2B5EF4-FFF2-40B4-BE49-F238E27FC236}">
                  <a16:creationId xmlns:a16="http://schemas.microsoft.com/office/drawing/2014/main" id="{D97A33BF-EDEC-4DE8-B10C-6C77D714FB7D}"/>
                </a:ext>
              </a:extLst>
            </p:cNvPr>
            <p:cNvGrpSpPr/>
            <p:nvPr/>
          </p:nvGrpSpPr>
          <p:grpSpPr>
            <a:xfrm>
              <a:off x="2300797" y="2160410"/>
              <a:ext cx="2014990" cy="1786483"/>
              <a:chOff x="1533345" y="2937115"/>
              <a:chExt cx="1784590" cy="1582213"/>
            </a:xfrm>
          </p:grpSpPr>
          <p:sp>
            <p:nvSpPr>
              <p:cNvPr id="37" name="Hexagon 36">
                <a:extLst>
                  <a:ext uri="{FF2B5EF4-FFF2-40B4-BE49-F238E27FC236}">
                    <a16:creationId xmlns:a16="http://schemas.microsoft.com/office/drawing/2014/main" id="{226C232C-45E2-4808-9D4E-455EA12C909B}"/>
                  </a:ext>
                </a:extLst>
              </p:cNvPr>
              <p:cNvSpPr/>
              <p:nvPr/>
            </p:nvSpPr>
            <p:spPr>
              <a:xfrm>
                <a:off x="1533345" y="2937115"/>
                <a:ext cx="1784590" cy="1582213"/>
              </a:xfrm>
              <a:prstGeom prst="hexagon">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38" name="Hexagon 37">
                <a:extLst>
                  <a:ext uri="{FF2B5EF4-FFF2-40B4-BE49-F238E27FC236}">
                    <a16:creationId xmlns:a16="http://schemas.microsoft.com/office/drawing/2014/main" id="{FB382579-8FAA-4E54-A7B4-298AAE7F5550}"/>
                  </a:ext>
                </a:extLst>
              </p:cNvPr>
              <p:cNvSpPr/>
              <p:nvPr/>
            </p:nvSpPr>
            <p:spPr>
              <a:xfrm>
                <a:off x="1642882" y="3034230"/>
                <a:ext cx="1565515" cy="1387982"/>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Myraid pro"/>
                </a:endParaRPr>
              </a:p>
            </p:txBody>
          </p:sp>
        </p:grpSp>
        <p:pic>
          <p:nvPicPr>
            <p:cNvPr id="61" name="Picture 4">
              <a:extLst>
                <a:ext uri="{FF2B5EF4-FFF2-40B4-BE49-F238E27FC236}">
                  <a16:creationId xmlns:a16="http://schemas.microsoft.com/office/drawing/2014/main" id="{28671FF4-0068-4FDC-917B-4C0DBEFD9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982" y="3689632"/>
              <a:ext cx="875519" cy="8755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DEE88E5-8D29-4082-8DE2-E61E1E90E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6946" y="2622507"/>
              <a:ext cx="862288" cy="862288"/>
            </a:xfrm>
            <a:prstGeom prst="rect">
              <a:avLst/>
            </a:prstGeom>
          </p:spPr>
        </p:pic>
        <p:pic>
          <p:nvPicPr>
            <p:cNvPr id="6" name="Picture 5">
              <a:extLst>
                <a:ext uri="{FF2B5EF4-FFF2-40B4-BE49-F238E27FC236}">
                  <a16:creationId xmlns:a16="http://schemas.microsoft.com/office/drawing/2014/main" id="{A13EE6E4-8C64-40ED-84BE-9B4A6DBB7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1711" y="2533640"/>
              <a:ext cx="959152" cy="959152"/>
            </a:xfrm>
            <a:prstGeom prst="rect">
              <a:avLst/>
            </a:prstGeom>
          </p:spPr>
        </p:pic>
        <p:pic>
          <p:nvPicPr>
            <p:cNvPr id="8" name="Picture 7">
              <a:extLst>
                <a:ext uri="{FF2B5EF4-FFF2-40B4-BE49-F238E27FC236}">
                  <a16:creationId xmlns:a16="http://schemas.microsoft.com/office/drawing/2014/main" id="{E48830A9-EEB8-48D3-AB1C-3B5341037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089" y="3689477"/>
              <a:ext cx="837810" cy="837810"/>
            </a:xfrm>
            <a:prstGeom prst="rect">
              <a:avLst/>
            </a:prstGeom>
          </p:spPr>
        </p:pic>
      </p:grpSp>
    </p:spTree>
    <p:extLst>
      <p:ext uri="{BB962C8B-B14F-4D97-AF65-F5344CB8AC3E}">
        <p14:creationId xmlns:p14="http://schemas.microsoft.com/office/powerpoint/2010/main" val="48205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6B5AEB-2317-05BC-961B-3DF00404A671}"/>
              </a:ext>
            </a:extLst>
          </p:cNvPr>
          <p:cNvSpPr>
            <a:spLocks noGrp="1"/>
          </p:cNvSpPr>
          <p:nvPr>
            <p:ph type="title"/>
          </p:nvPr>
        </p:nvSpPr>
        <p:spPr>
          <a:xfrm>
            <a:off x="1100737" y="5907327"/>
            <a:ext cx="4923826" cy="798273"/>
          </a:xfrm>
          <a:solidFill>
            <a:srgbClr val="FFC000"/>
          </a:solidFill>
          <a:ln w="38100">
            <a:solidFill>
              <a:schemeClr val="bg1"/>
            </a:solidFill>
          </a:ln>
          <a:effectLst>
            <a:outerShdw blurRad="50800" dist="38100" dir="5400000" algn="t" rotWithShape="0">
              <a:prstClr val="black">
                <a:alpha val="40000"/>
              </a:prstClr>
            </a:outerShdw>
          </a:effectLst>
        </p:spPr>
        <p:txBody>
          <a:bodyPr/>
          <a:lstStyle/>
          <a:p>
            <a:pPr algn="ctr">
              <a:lnSpc>
                <a:spcPct val="107000"/>
              </a:lnSpc>
              <a:spcAft>
                <a:spcPts val="800"/>
              </a:spcAft>
            </a:pPr>
            <a:r>
              <a:rPr lang="en-IN" sz="2400" b="1" dirty="0">
                <a:solidFill>
                  <a:schemeClr val="bg1"/>
                </a:solidFill>
              </a:rPr>
              <a:t>Typical System Configuration</a:t>
            </a:r>
            <a:endParaRPr lang="en-GB" sz="2400" b="1" dirty="0">
              <a:solidFill>
                <a:schemeClr val="bg1"/>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4480" y="3715042"/>
            <a:ext cx="2787956" cy="2965796"/>
          </a:xfrm>
          <a:prstGeom prst="roundRect">
            <a:avLst>
              <a:gd name="adj" fmla="val 8594"/>
            </a:avLst>
          </a:prstGeom>
          <a:solidFill>
            <a:srgbClr val="FFFFFF">
              <a:shade val="85000"/>
            </a:srgbClr>
          </a:solidFill>
          <a:ln>
            <a:noFill/>
          </a:ln>
          <a:effectLst/>
        </p:spPr>
      </p:pic>
      <p:sp>
        <p:nvSpPr>
          <p:cNvPr id="6" name="Speech Bubble: Rectangle 45">
            <a:extLst>
              <a:ext uri="{FF2B5EF4-FFF2-40B4-BE49-F238E27FC236}">
                <a16:creationId xmlns:a16="http://schemas.microsoft.com/office/drawing/2014/main" id="{DF33EB7D-FCD0-8343-20AD-AFACA1E043FE}"/>
              </a:ext>
            </a:extLst>
          </p:cNvPr>
          <p:cNvSpPr/>
          <p:nvPr/>
        </p:nvSpPr>
        <p:spPr>
          <a:xfrm>
            <a:off x="7253300" y="3142958"/>
            <a:ext cx="2310285" cy="1325246"/>
          </a:xfrm>
          <a:prstGeom prst="wedgeRoundRectCallout">
            <a:avLst>
              <a:gd name="adj1" fmla="val 74291"/>
              <a:gd name="adj2" fmla="val 64229"/>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600" dirty="0">
                <a:solidFill>
                  <a:schemeClr val="bg1"/>
                </a:solidFill>
                <a:latin typeface="Myriad Pro" panose="020B0503030403020204" pitchFamily="34" charset="0"/>
                <a:ea typeface="Open Sans" panose="020B0606030504020204" pitchFamily="34" charset="0"/>
                <a:cs typeface="Open Sans" panose="020B0606030504020204" pitchFamily="34" charset="0"/>
              </a:rPr>
              <a:t>Now, let’s </a:t>
            </a:r>
            <a:r>
              <a:rPr lang="en-US" sz="1600" dirty="0">
                <a:solidFill>
                  <a:schemeClr val="bg1"/>
                </a:solidFill>
                <a:latin typeface="Myriad Pro" panose="020B0503030403020204" pitchFamily="34" charset="0"/>
                <a:ea typeface="Open Sans" panose="020B0606030504020204" pitchFamily="34" charset="0"/>
                <a:cs typeface="Open Sans" panose="020B0606030504020204" pitchFamily="34" charset="0"/>
              </a:rPr>
              <a:t>move to the next to </a:t>
            </a:r>
            <a:r>
              <a:rPr lang="en-IN" sz="1600" dirty="0">
                <a:solidFill>
                  <a:schemeClr val="bg1"/>
                </a:solidFill>
                <a:latin typeface="Myriad Pro" panose="020B0503030403020204" pitchFamily="34" charset="0"/>
                <a:ea typeface="Open Sans" panose="020B0606030504020204" pitchFamily="34" charset="0"/>
                <a:cs typeface="Open Sans" panose="020B0606030504020204" pitchFamily="34" charset="0"/>
              </a:rPr>
              <a:t>Typical System Configuration</a:t>
            </a:r>
            <a:r>
              <a:rPr lang="en-GB" sz="1600" dirty="0">
                <a:solidFill>
                  <a:schemeClr val="bg1"/>
                </a:solidFill>
                <a:latin typeface="Myriad Pro" panose="020B0503030403020204" pitchFamily="34" charset="0"/>
                <a:ea typeface="Open Sans" panose="020B0606030504020204" pitchFamily="34" charset="0"/>
                <a:cs typeface="Open Sans" panose="020B0606030504020204" pitchFamily="34" charset="0"/>
              </a:rPr>
              <a:t>. </a:t>
            </a:r>
            <a:endParaRPr lang="da-DK" sz="16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9F8D4924-5956-65B0-BB69-0448D637F4A0}"/>
              </a:ext>
            </a:extLst>
          </p:cNvPr>
          <p:cNvSpPr txBox="1"/>
          <p:nvPr/>
        </p:nvSpPr>
        <p:spPr>
          <a:xfrm>
            <a:off x="4114800" y="177162"/>
            <a:ext cx="6100548" cy="369332"/>
          </a:xfrm>
          <a:prstGeom prst="rect">
            <a:avLst/>
          </a:prstGeom>
          <a:noFill/>
        </p:spPr>
        <p:txBody>
          <a:bodyPr wrap="square">
            <a:spAutoFit/>
          </a:bodyPr>
          <a:lstStyle/>
          <a:p>
            <a:pPr lvl="0"/>
            <a:r>
              <a:rPr lang="en-US" dirty="0">
                <a:latin typeface="Myriad Pro" panose="020B0503030403020204"/>
              </a:rPr>
              <a:t>T</a:t>
            </a:r>
            <a:r>
              <a:rPr lang="en-IN" dirty="0">
                <a:latin typeface="Myriad Pro" panose="020B0503030403020204"/>
              </a:rPr>
              <a:t>opic Introduction</a:t>
            </a:r>
            <a:endParaRPr lang="en-US" sz="1800" kern="1200" dirty="0">
              <a:latin typeface="Myriad Pro" panose="020B0503030403020204"/>
            </a:endParaRPr>
          </a:p>
        </p:txBody>
      </p:sp>
      <p:pic>
        <p:nvPicPr>
          <p:cNvPr id="4098" name="Picture 2" descr="Young it service man repairing computer">
            <a:extLst>
              <a:ext uri="{FF2B5EF4-FFF2-40B4-BE49-F238E27FC236}">
                <a16:creationId xmlns:a16="http://schemas.microsoft.com/office/drawing/2014/main" id="{542DB05A-01D4-9EF2-3085-CFF38B8EE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13" y="1059169"/>
            <a:ext cx="6987794" cy="480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582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F6D4E5-838C-4708-A718-49AA74EFDC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0945" y="4091463"/>
            <a:ext cx="2304095" cy="2451071"/>
          </a:xfrm>
          <a:prstGeom prst="roundRect">
            <a:avLst>
              <a:gd name="adj" fmla="val 8594"/>
            </a:avLst>
          </a:prstGeom>
          <a:solidFill>
            <a:srgbClr val="FFFFFF">
              <a:shade val="85000"/>
            </a:srgbClr>
          </a:solidFill>
          <a:ln>
            <a:noFill/>
          </a:ln>
          <a:effectLst/>
        </p:spPr>
      </p:pic>
      <p:sp>
        <p:nvSpPr>
          <p:cNvPr id="8" name="TextBox 7">
            <a:extLst>
              <a:ext uri="{FF2B5EF4-FFF2-40B4-BE49-F238E27FC236}">
                <a16:creationId xmlns:a16="http://schemas.microsoft.com/office/drawing/2014/main" id="{9B6DBF26-5459-4F0D-AF93-DC99D0F671E6}"/>
              </a:ext>
            </a:extLst>
          </p:cNvPr>
          <p:cNvSpPr txBox="1"/>
          <p:nvPr/>
        </p:nvSpPr>
        <p:spPr>
          <a:xfrm>
            <a:off x="4114800" y="177162"/>
            <a:ext cx="6100548" cy="369332"/>
          </a:xfrm>
          <a:prstGeom prst="rect">
            <a:avLst/>
          </a:prstGeom>
          <a:noFill/>
        </p:spPr>
        <p:txBody>
          <a:bodyPr wrap="square">
            <a:spAutoFit/>
          </a:bodyPr>
          <a:lstStyle/>
          <a:p>
            <a:pPr lvl="0"/>
            <a:r>
              <a:rPr lang="en-IN" sz="1800" kern="1200" dirty="0">
                <a:latin typeface="Myriad Pro" panose="020B0503030403020204"/>
              </a:rPr>
              <a:t>Typical System Configuration</a:t>
            </a:r>
            <a:endParaRPr lang="en-US" sz="1800" kern="1200" dirty="0">
              <a:latin typeface="Myriad Pro" panose="020B0503030403020204"/>
            </a:endParaRPr>
          </a:p>
        </p:txBody>
      </p:sp>
      <p:pic>
        <p:nvPicPr>
          <p:cNvPr id="3" name="Picture 2">
            <a:extLst>
              <a:ext uri="{FF2B5EF4-FFF2-40B4-BE49-F238E27FC236}">
                <a16:creationId xmlns:a16="http://schemas.microsoft.com/office/drawing/2014/main" id="{266A0CE0-C6B8-D538-06A3-265BB30F54C3}"/>
              </a:ext>
            </a:extLst>
          </p:cNvPr>
          <p:cNvPicPr>
            <a:picLocks noChangeAspect="1"/>
          </p:cNvPicPr>
          <p:nvPr/>
        </p:nvPicPr>
        <p:blipFill>
          <a:blip r:embed="rId4"/>
          <a:stretch>
            <a:fillRect/>
          </a:stretch>
        </p:blipFill>
        <p:spPr>
          <a:xfrm>
            <a:off x="0" y="717674"/>
            <a:ext cx="9820945" cy="5458693"/>
          </a:xfrm>
          <a:prstGeom prst="rect">
            <a:avLst/>
          </a:prstGeom>
        </p:spPr>
      </p:pic>
      <p:sp>
        <p:nvSpPr>
          <p:cNvPr id="9" name="Rectangle 8">
            <a:extLst>
              <a:ext uri="{FF2B5EF4-FFF2-40B4-BE49-F238E27FC236}">
                <a16:creationId xmlns:a16="http://schemas.microsoft.com/office/drawing/2014/main" id="{DE05737B-1293-03E6-B4E1-7AE59E7C38BA}"/>
              </a:ext>
            </a:extLst>
          </p:cNvPr>
          <p:cNvSpPr/>
          <p:nvPr/>
        </p:nvSpPr>
        <p:spPr>
          <a:xfrm>
            <a:off x="1" y="6347548"/>
            <a:ext cx="4322618" cy="3899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Select the different levels to know more.</a:t>
            </a:r>
            <a:endParaRPr lang="en-IN" dirty="0">
              <a:solidFill>
                <a:schemeClr val="tx1"/>
              </a:solidFill>
            </a:endParaRPr>
          </a:p>
        </p:txBody>
      </p:sp>
      <p:sp>
        <p:nvSpPr>
          <p:cNvPr id="14" name="Speech Bubble: Rectangle 45">
            <a:extLst>
              <a:ext uri="{FF2B5EF4-FFF2-40B4-BE49-F238E27FC236}">
                <a16:creationId xmlns:a16="http://schemas.microsoft.com/office/drawing/2014/main" id="{00127BCD-EA3A-4316-8F6A-02C3366A3EA3}"/>
              </a:ext>
            </a:extLst>
          </p:cNvPr>
          <p:cNvSpPr/>
          <p:nvPr/>
        </p:nvSpPr>
        <p:spPr>
          <a:xfrm>
            <a:off x="9449365" y="2613697"/>
            <a:ext cx="2304096" cy="1325246"/>
          </a:xfrm>
          <a:prstGeom prst="wedgeRoundRectCallout">
            <a:avLst>
              <a:gd name="adj1" fmla="val -3892"/>
              <a:gd name="adj2" fmla="val 118890"/>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yriad Pro" panose="020B0503030403020204"/>
              </a:rPr>
              <a:t>This is the basic architecture of FGD control system.</a:t>
            </a:r>
          </a:p>
        </p:txBody>
      </p:sp>
    </p:spTree>
    <p:extLst>
      <p:ext uri="{BB962C8B-B14F-4D97-AF65-F5344CB8AC3E}">
        <p14:creationId xmlns:p14="http://schemas.microsoft.com/office/powerpoint/2010/main" val="1032430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921AB0-9B9E-2E23-0F7E-32440687956F}"/>
              </a:ext>
            </a:extLst>
          </p:cNvPr>
          <p:cNvPicPr>
            <a:picLocks noChangeAspect="1"/>
          </p:cNvPicPr>
          <p:nvPr/>
        </p:nvPicPr>
        <p:blipFill>
          <a:blip r:embed="rId3"/>
          <a:stretch>
            <a:fillRect/>
          </a:stretch>
        </p:blipFill>
        <p:spPr>
          <a:xfrm>
            <a:off x="427356" y="914794"/>
            <a:ext cx="8928132" cy="5466399"/>
          </a:xfrm>
          <a:prstGeom prst="rect">
            <a:avLst/>
          </a:prstGeom>
        </p:spPr>
      </p:pic>
      <p:sp>
        <p:nvSpPr>
          <p:cNvPr id="8" name="TextBox 7">
            <a:extLst>
              <a:ext uri="{FF2B5EF4-FFF2-40B4-BE49-F238E27FC236}">
                <a16:creationId xmlns:a16="http://schemas.microsoft.com/office/drawing/2014/main" id="{9B6DBF26-5459-4F0D-AF93-DC99D0F671E6}"/>
              </a:ext>
            </a:extLst>
          </p:cNvPr>
          <p:cNvSpPr txBox="1"/>
          <p:nvPr/>
        </p:nvSpPr>
        <p:spPr>
          <a:xfrm>
            <a:off x="4114800" y="177162"/>
            <a:ext cx="6100548" cy="369332"/>
          </a:xfrm>
          <a:prstGeom prst="rect">
            <a:avLst/>
          </a:prstGeom>
          <a:noFill/>
        </p:spPr>
        <p:txBody>
          <a:bodyPr wrap="square">
            <a:spAutoFit/>
          </a:bodyPr>
          <a:lstStyle/>
          <a:p>
            <a:pPr lvl="0"/>
            <a:r>
              <a:rPr lang="en-IN" sz="1800" kern="1200" dirty="0">
                <a:latin typeface="Myriad Pro" panose="020B0503030403020204"/>
              </a:rPr>
              <a:t>Typical System Configuration</a:t>
            </a:r>
            <a:endParaRPr lang="en-US" sz="1800" kern="1200" dirty="0">
              <a:latin typeface="Myriad Pro" panose="020B0503030403020204"/>
            </a:endParaRPr>
          </a:p>
        </p:txBody>
      </p:sp>
      <p:sp>
        <p:nvSpPr>
          <p:cNvPr id="9" name="Rectangle 8">
            <a:extLst>
              <a:ext uri="{FF2B5EF4-FFF2-40B4-BE49-F238E27FC236}">
                <a16:creationId xmlns:a16="http://schemas.microsoft.com/office/drawing/2014/main" id="{C8EE9EA9-BD12-23E0-F22E-1707ECB31D3D}"/>
              </a:ext>
            </a:extLst>
          </p:cNvPr>
          <p:cNvSpPr/>
          <p:nvPr/>
        </p:nvSpPr>
        <p:spPr>
          <a:xfrm>
            <a:off x="9355488" y="914401"/>
            <a:ext cx="2836511" cy="5433148"/>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r>
              <a:rPr lang="en-IN" sz="2000" b="0" dirty="0">
                <a:latin typeface="Myraid Pro"/>
              </a:rPr>
              <a:t>Level 0 (Heart of the control system),  comprising field instruments, transducers, sensors and transmitters. The major monitoring in the FGD plant is pH, Density, SO</a:t>
            </a:r>
            <a:r>
              <a:rPr lang="en-IN" sz="2000" baseline="-16000" dirty="0">
                <a:latin typeface="Myraid Pro"/>
              </a:rPr>
              <a:t>2</a:t>
            </a:r>
            <a:r>
              <a:rPr lang="en-IN" sz="2000" b="0" dirty="0">
                <a:latin typeface="Myraid Pro"/>
              </a:rPr>
              <a:t>, analysers, flow, pressure, temperature, and level transmitters as major process parameters.</a:t>
            </a:r>
          </a:p>
        </p:txBody>
      </p:sp>
      <p:sp>
        <p:nvSpPr>
          <p:cNvPr id="12" name="Rectangle 11">
            <a:extLst>
              <a:ext uri="{FF2B5EF4-FFF2-40B4-BE49-F238E27FC236}">
                <a16:creationId xmlns:a16="http://schemas.microsoft.com/office/drawing/2014/main" id="{2E31B5EA-868E-5B20-6D93-AFD560F83C91}"/>
              </a:ext>
            </a:extLst>
          </p:cNvPr>
          <p:cNvSpPr/>
          <p:nvPr/>
        </p:nvSpPr>
        <p:spPr>
          <a:xfrm>
            <a:off x="1" y="6347548"/>
            <a:ext cx="4322618" cy="389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Select the zoom icon to know more.</a:t>
            </a:r>
            <a:endParaRPr lang="en-IN" dirty="0">
              <a:solidFill>
                <a:schemeClr val="tx1"/>
              </a:solidFill>
            </a:endParaRPr>
          </a:p>
        </p:txBody>
      </p:sp>
      <p:pic>
        <p:nvPicPr>
          <p:cNvPr id="13" name="Graphic 12" descr="Magnifying glass">
            <a:extLst>
              <a:ext uri="{FF2B5EF4-FFF2-40B4-BE49-F238E27FC236}">
                <a16:creationId xmlns:a16="http://schemas.microsoft.com/office/drawing/2014/main" id="{DA6C1405-FC7D-B908-9A9B-3011A4209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6560" y="1763908"/>
            <a:ext cx="567771" cy="567771"/>
          </a:xfrm>
          <a:prstGeom prst="rect">
            <a:avLst/>
          </a:prstGeom>
        </p:spPr>
      </p:pic>
    </p:spTree>
    <p:extLst>
      <p:ext uri="{BB962C8B-B14F-4D97-AF65-F5344CB8AC3E}">
        <p14:creationId xmlns:p14="http://schemas.microsoft.com/office/powerpoint/2010/main" val="3462529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6DBF26-5459-4F0D-AF93-DC99D0F671E6}"/>
              </a:ext>
            </a:extLst>
          </p:cNvPr>
          <p:cNvSpPr txBox="1"/>
          <p:nvPr/>
        </p:nvSpPr>
        <p:spPr>
          <a:xfrm>
            <a:off x="4114800" y="177162"/>
            <a:ext cx="6100548" cy="369332"/>
          </a:xfrm>
          <a:prstGeom prst="rect">
            <a:avLst/>
          </a:prstGeom>
          <a:noFill/>
        </p:spPr>
        <p:txBody>
          <a:bodyPr wrap="square">
            <a:spAutoFit/>
          </a:bodyPr>
          <a:lstStyle/>
          <a:p>
            <a:pPr lvl="0"/>
            <a:r>
              <a:rPr lang="en-IN" sz="1800" kern="1200" dirty="0">
                <a:latin typeface="Myriad Pro" panose="020B0503030403020204"/>
              </a:rPr>
              <a:t>Typical System Configuration</a:t>
            </a:r>
            <a:endParaRPr lang="en-US" sz="1800" kern="1200" dirty="0">
              <a:latin typeface="Myriad Pro" panose="020B0503030403020204"/>
            </a:endParaRPr>
          </a:p>
        </p:txBody>
      </p:sp>
      <p:pic>
        <p:nvPicPr>
          <p:cNvPr id="11" name="Picture 10">
            <a:extLst>
              <a:ext uri="{FF2B5EF4-FFF2-40B4-BE49-F238E27FC236}">
                <a16:creationId xmlns:a16="http://schemas.microsoft.com/office/drawing/2014/main" id="{3B16DEAA-DE21-7278-2847-B38545C4F871}"/>
              </a:ext>
            </a:extLst>
          </p:cNvPr>
          <p:cNvPicPr>
            <a:picLocks noChangeAspect="1"/>
          </p:cNvPicPr>
          <p:nvPr/>
        </p:nvPicPr>
        <p:blipFill>
          <a:blip r:embed="rId3"/>
          <a:stretch>
            <a:fillRect/>
          </a:stretch>
        </p:blipFill>
        <p:spPr>
          <a:xfrm>
            <a:off x="427356" y="914794"/>
            <a:ext cx="8928132" cy="5466399"/>
          </a:xfrm>
          <a:prstGeom prst="rect">
            <a:avLst/>
          </a:prstGeom>
        </p:spPr>
      </p:pic>
      <p:sp>
        <p:nvSpPr>
          <p:cNvPr id="12" name="Rectangle 11">
            <a:extLst>
              <a:ext uri="{FF2B5EF4-FFF2-40B4-BE49-F238E27FC236}">
                <a16:creationId xmlns:a16="http://schemas.microsoft.com/office/drawing/2014/main" id="{1836BF26-3557-AF34-726E-8DDF722BB7FF}"/>
              </a:ext>
            </a:extLst>
          </p:cNvPr>
          <p:cNvSpPr/>
          <p:nvPr/>
        </p:nvSpPr>
        <p:spPr>
          <a:xfrm>
            <a:off x="9355488" y="914795"/>
            <a:ext cx="2836511" cy="5432754"/>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dirty="0">
                <a:solidFill>
                  <a:schemeClr val="dk1"/>
                </a:solidFill>
                <a:latin typeface="Myraid Pro"/>
              </a:rPr>
              <a:t>Level 1 or the  Input/output modules -  This is the part of the control system that connects the field instrument to the controller/processor of the control system. Along with these modules, marshalling or termination cabinets play a major role in the cabling of the FGD system.</a:t>
            </a:r>
          </a:p>
          <a:p>
            <a:endParaRPr lang="en-IN" sz="2000" dirty="0">
              <a:solidFill>
                <a:schemeClr val="dk1"/>
              </a:solidFill>
              <a:latin typeface="Myraid Pro"/>
            </a:endParaRPr>
          </a:p>
        </p:txBody>
      </p:sp>
      <p:pic>
        <p:nvPicPr>
          <p:cNvPr id="13" name="Graphic 12" descr="Magnifying glass">
            <a:extLst>
              <a:ext uri="{FF2B5EF4-FFF2-40B4-BE49-F238E27FC236}">
                <a16:creationId xmlns:a16="http://schemas.microsoft.com/office/drawing/2014/main" id="{A32AB2F6-2879-EECB-43FA-B97CF40122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0287" y="2906908"/>
            <a:ext cx="567771" cy="567771"/>
          </a:xfrm>
          <a:prstGeom prst="rect">
            <a:avLst/>
          </a:prstGeom>
        </p:spPr>
      </p:pic>
      <p:sp>
        <p:nvSpPr>
          <p:cNvPr id="14" name="Rectangle 13">
            <a:extLst>
              <a:ext uri="{FF2B5EF4-FFF2-40B4-BE49-F238E27FC236}">
                <a16:creationId xmlns:a16="http://schemas.microsoft.com/office/drawing/2014/main" id="{75A269A3-712B-A76A-7EBB-58F99D3F2883}"/>
              </a:ext>
            </a:extLst>
          </p:cNvPr>
          <p:cNvSpPr/>
          <p:nvPr/>
        </p:nvSpPr>
        <p:spPr>
          <a:xfrm>
            <a:off x="1" y="6347548"/>
            <a:ext cx="4322618" cy="389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Select the zoom icon to know more.</a:t>
            </a:r>
            <a:endParaRPr lang="en-IN" dirty="0">
              <a:solidFill>
                <a:schemeClr val="tx1"/>
              </a:solidFill>
            </a:endParaRPr>
          </a:p>
        </p:txBody>
      </p:sp>
    </p:spTree>
    <p:extLst>
      <p:ext uri="{BB962C8B-B14F-4D97-AF65-F5344CB8AC3E}">
        <p14:creationId xmlns:p14="http://schemas.microsoft.com/office/powerpoint/2010/main" val="2722435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6DBF26-5459-4F0D-AF93-DC99D0F671E6}"/>
              </a:ext>
            </a:extLst>
          </p:cNvPr>
          <p:cNvSpPr txBox="1"/>
          <p:nvPr/>
        </p:nvSpPr>
        <p:spPr>
          <a:xfrm>
            <a:off x="4114800" y="177162"/>
            <a:ext cx="6100548" cy="369332"/>
          </a:xfrm>
          <a:prstGeom prst="rect">
            <a:avLst/>
          </a:prstGeom>
          <a:noFill/>
        </p:spPr>
        <p:txBody>
          <a:bodyPr wrap="square">
            <a:spAutoFit/>
          </a:bodyPr>
          <a:lstStyle/>
          <a:p>
            <a:pPr lvl="0"/>
            <a:r>
              <a:rPr lang="en-IN" sz="1800" kern="1200" dirty="0">
                <a:latin typeface="Myriad Pro" panose="020B0503030403020204"/>
              </a:rPr>
              <a:t>Typical System Configuration</a:t>
            </a:r>
            <a:endParaRPr lang="en-US" sz="1800" kern="1200" dirty="0">
              <a:latin typeface="Myriad Pro" panose="020B0503030403020204"/>
            </a:endParaRPr>
          </a:p>
        </p:txBody>
      </p:sp>
      <p:pic>
        <p:nvPicPr>
          <p:cNvPr id="11" name="Picture 10">
            <a:extLst>
              <a:ext uri="{FF2B5EF4-FFF2-40B4-BE49-F238E27FC236}">
                <a16:creationId xmlns:a16="http://schemas.microsoft.com/office/drawing/2014/main" id="{3B16DEAA-DE21-7278-2847-B38545C4F871}"/>
              </a:ext>
            </a:extLst>
          </p:cNvPr>
          <p:cNvPicPr>
            <a:picLocks noChangeAspect="1"/>
          </p:cNvPicPr>
          <p:nvPr/>
        </p:nvPicPr>
        <p:blipFill>
          <a:blip r:embed="rId3"/>
          <a:stretch>
            <a:fillRect/>
          </a:stretch>
        </p:blipFill>
        <p:spPr>
          <a:xfrm>
            <a:off x="427356" y="914794"/>
            <a:ext cx="8928132" cy="5466399"/>
          </a:xfrm>
          <a:prstGeom prst="rect">
            <a:avLst/>
          </a:prstGeom>
        </p:spPr>
      </p:pic>
      <p:sp>
        <p:nvSpPr>
          <p:cNvPr id="12" name="Rectangle 11">
            <a:extLst>
              <a:ext uri="{FF2B5EF4-FFF2-40B4-BE49-F238E27FC236}">
                <a16:creationId xmlns:a16="http://schemas.microsoft.com/office/drawing/2014/main" id="{1836BF26-3557-AF34-726E-8DDF722BB7FF}"/>
              </a:ext>
            </a:extLst>
          </p:cNvPr>
          <p:cNvSpPr/>
          <p:nvPr/>
        </p:nvSpPr>
        <p:spPr>
          <a:xfrm>
            <a:off x="9355488" y="914794"/>
            <a:ext cx="2836511" cy="5432754"/>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nSpc>
                <a:spcPct val="90000"/>
              </a:lnSpc>
            </a:pPr>
            <a:r>
              <a:rPr lang="en-IN" sz="2000" dirty="0">
                <a:solidFill>
                  <a:schemeClr val="dk1"/>
                </a:solidFill>
                <a:latin typeface="Myraid Pro"/>
              </a:rPr>
              <a:t>Level 2 Controller/processor of the control system is the control system's brain. Entire computing, analysis and logic are programmed into this processor/controller, which automates the entire FGD plant. Essentially, the logic in controllers is to interpret the information relayed by the transmitter/field instrument to monitor &amp; act on the required plant/equipment/process operation.</a:t>
            </a:r>
          </a:p>
        </p:txBody>
      </p:sp>
      <p:pic>
        <p:nvPicPr>
          <p:cNvPr id="13" name="Graphic 12" descr="Magnifying glass">
            <a:extLst>
              <a:ext uri="{FF2B5EF4-FFF2-40B4-BE49-F238E27FC236}">
                <a16:creationId xmlns:a16="http://schemas.microsoft.com/office/drawing/2014/main" id="{A32AB2F6-2879-EECB-43FA-B97CF40122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7437" y="3647993"/>
            <a:ext cx="567771" cy="567771"/>
          </a:xfrm>
          <a:prstGeom prst="rect">
            <a:avLst/>
          </a:prstGeom>
        </p:spPr>
      </p:pic>
      <p:sp>
        <p:nvSpPr>
          <p:cNvPr id="14" name="Rectangle 13">
            <a:extLst>
              <a:ext uri="{FF2B5EF4-FFF2-40B4-BE49-F238E27FC236}">
                <a16:creationId xmlns:a16="http://schemas.microsoft.com/office/drawing/2014/main" id="{75A269A3-712B-A76A-7EBB-58F99D3F2883}"/>
              </a:ext>
            </a:extLst>
          </p:cNvPr>
          <p:cNvSpPr/>
          <p:nvPr/>
        </p:nvSpPr>
        <p:spPr>
          <a:xfrm>
            <a:off x="1" y="6347548"/>
            <a:ext cx="4322618" cy="389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Select the zoom icon to know more.</a:t>
            </a:r>
            <a:endParaRPr lang="en-IN" dirty="0">
              <a:solidFill>
                <a:schemeClr val="tx1"/>
              </a:solidFill>
            </a:endParaRPr>
          </a:p>
        </p:txBody>
      </p:sp>
    </p:spTree>
    <p:extLst>
      <p:ext uri="{BB962C8B-B14F-4D97-AF65-F5344CB8AC3E}">
        <p14:creationId xmlns:p14="http://schemas.microsoft.com/office/powerpoint/2010/main" val="1296853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6DBF26-5459-4F0D-AF93-DC99D0F671E6}"/>
              </a:ext>
            </a:extLst>
          </p:cNvPr>
          <p:cNvSpPr txBox="1"/>
          <p:nvPr/>
        </p:nvSpPr>
        <p:spPr>
          <a:xfrm>
            <a:off x="4114800" y="177162"/>
            <a:ext cx="6100548" cy="369332"/>
          </a:xfrm>
          <a:prstGeom prst="rect">
            <a:avLst/>
          </a:prstGeom>
          <a:noFill/>
        </p:spPr>
        <p:txBody>
          <a:bodyPr wrap="square">
            <a:spAutoFit/>
          </a:bodyPr>
          <a:lstStyle/>
          <a:p>
            <a:pPr lvl="0"/>
            <a:r>
              <a:rPr lang="en-IN" sz="1800" kern="1200" dirty="0">
                <a:latin typeface="Myriad Pro" panose="020B0503030403020204"/>
              </a:rPr>
              <a:t>Typical System Configuration</a:t>
            </a:r>
            <a:endParaRPr lang="en-US" sz="1800" kern="1200" dirty="0">
              <a:latin typeface="Myriad Pro" panose="020B0503030403020204"/>
            </a:endParaRPr>
          </a:p>
        </p:txBody>
      </p:sp>
      <p:pic>
        <p:nvPicPr>
          <p:cNvPr id="11" name="Picture 10">
            <a:extLst>
              <a:ext uri="{FF2B5EF4-FFF2-40B4-BE49-F238E27FC236}">
                <a16:creationId xmlns:a16="http://schemas.microsoft.com/office/drawing/2014/main" id="{3B16DEAA-DE21-7278-2847-B38545C4F871}"/>
              </a:ext>
            </a:extLst>
          </p:cNvPr>
          <p:cNvPicPr>
            <a:picLocks noChangeAspect="1"/>
          </p:cNvPicPr>
          <p:nvPr/>
        </p:nvPicPr>
        <p:blipFill>
          <a:blip r:embed="rId3"/>
          <a:stretch>
            <a:fillRect/>
          </a:stretch>
        </p:blipFill>
        <p:spPr>
          <a:xfrm>
            <a:off x="427356" y="914794"/>
            <a:ext cx="8928132" cy="5466399"/>
          </a:xfrm>
          <a:prstGeom prst="rect">
            <a:avLst/>
          </a:prstGeom>
        </p:spPr>
      </p:pic>
      <p:sp>
        <p:nvSpPr>
          <p:cNvPr id="12" name="Rectangle 11">
            <a:extLst>
              <a:ext uri="{FF2B5EF4-FFF2-40B4-BE49-F238E27FC236}">
                <a16:creationId xmlns:a16="http://schemas.microsoft.com/office/drawing/2014/main" id="{1836BF26-3557-AF34-726E-8DDF722BB7FF}"/>
              </a:ext>
            </a:extLst>
          </p:cNvPr>
          <p:cNvSpPr/>
          <p:nvPr/>
        </p:nvSpPr>
        <p:spPr>
          <a:xfrm>
            <a:off x="9355488" y="914793"/>
            <a:ext cx="2836511" cy="5815919"/>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r>
              <a:rPr lang="en-IN" sz="2000" dirty="0">
                <a:solidFill>
                  <a:schemeClr val="dk1"/>
                </a:solidFill>
                <a:latin typeface="Myraid Pro"/>
              </a:rPr>
              <a:t>Level 3 This layer is also known as the user interface level, where HMI (Human machine interface) is used for the operation and monitoring of the plant by an operator.</a:t>
            </a:r>
          </a:p>
          <a:p>
            <a:endParaRPr lang="en-IN" sz="2000" dirty="0">
              <a:solidFill>
                <a:schemeClr val="dk1"/>
              </a:solidFill>
              <a:latin typeface="Myraid Pro"/>
            </a:endParaRPr>
          </a:p>
        </p:txBody>
      </p:sp>
      <p:pic>
        <p:nvPicPr>
          <p:cNvPr id="13" name="Graphic 12" descr="Magnifying glass">
            <a:extLst>
              <a:ext uri="{FF2B5EF4-FFF2-40B4-BE49-F238E27FC236}">
                <a16:creationId xmlns:a16="http://schemas.microsoft.com/office/drawing/2014/main" id="{A32AB2F6-2879-EECB-43FA-B97CF40122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50887" y="5375435"/>
            <a:ext cx="567771" cy="567771"/>
          </a:xfrm>
          <a:prstGeom prst="rect">
            <a:avLst/>
          </a:prstGeom>
        </p:spPr>
      </p:pic>
      <p:sp>
        <p:nvSpPr>
          <p:cNvPr id="14" name="Rectangle 13">
            <a:extLst>
              <a:ext uri="{FF2B5EF4-FFF2-40B4-BE49-F238E27FC236}">
                <a16:creationId xmlns:a16="http://schemas.microsoft.com/office/drawing/2014/main" id="{75A269A3-712B-A76A-7EBB-58F99D3F2883}"/>
              </a:ext>
            </a:extLst>
          </p:cNvPr>
          <p:cNvSpPr/>
          <p:nvPr/>
        </p:nvSpPr>
        <p:spPr>
          <a:xfrm>
            <a:off x="1" y="6347548"/>
            <a:ext cx="4322618" cy="389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Select the zoom icon to know more.</a:t>
            </a:r>
            <a:endParaRPr lang="en-IN" dirty="0">
              <a:solidFill>
                <a:schemeClr val="tx1"/>
              </a:solidFill>
            </a:endParaRPr>
          </a:p>
        </p:txBody>
      </p:sp>
    </p:spTree>
    <p:extLst>
      <p:ext uri="{BB962C8B-B14F-4D97-AF65-F5344CB8AC3E}">
        <p14:creationId xmlns:p14="http://schemas.microsoft.com/office/powerpoint/2010/main" val="2461063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7DC5C8-A0C3-C2C3-B786-9B7D0DB62B19}"/>
              </a:ext>
            </a:extLst>
          </p:cNvPr>
          <p:cNvSpPr/>
          <p:nvPr/>
        </p:nvSpPr>
        <p:spPr>
          <a:xfrm>
            <a:off x="0" y="721894"/>
            <a:ext cx="7934325" cy="600324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5">
            <a:extLst>
              <a:ext uri="{FF2B5EF4-FFF2-40B4-BE49-F238E27FC236}">
                <a16:creationId xmlns:a16="http://schemas.microsoft.com/office/drawing/2014/main" id="{69510190-8243-7B94-A925-E8FC8688535B}"/>
              </a:ext>
            </a:extLst>
          </p:cNvPr>
          <p:cNvSpPr>
            <a:spLocks noGrp="1"/>
          </p:cNvSpPr>
          <p:nvPr>
            <p:ph sz="quarter" idx="4294967295"/>
          </p:nvPr>
        </p:nvSpPr>
        <p:spPr>
          <a:xfrm>
            <a:off x="450514" y="1801145"/>
            <a:ext cx="8438305" cy="1274763"/>
          </a:xfrm>
        </p:spPr>
        <p:txBody>
          <a:bodyPr>
            <a:normAutofit/>
          </a:bodyPr>
          <a:lstStyle/>
          <a:p>
            <a:pPr marL="0" indent="0">
              <a:lnSpc>
                <a:spcPct val="90000"/>
              </a:lnSpc>
              <a:spcBef>
                <a:spcPts val="831"/>
              </a:spcBef>
              <a:buNone/>
              <a:defRPr/>
            </a:pPr>
            <a:r>
              <a:rPr lang="en-GB" sz="2000" b="1" dirty="0"/>
              <a:t>Which of the following level is known as </a:t>
            </a:r>
            <a:r>
              <a:rPr lang="en-US" sz="2000" b="1" dirty="0"/>
              <a:t>user interface level?</a:t>
            </a:r>
          </a:p>
          <a:p>
            <a:pPr marL="0" indent="0">
              <a:buNone/>
            </a:pPr>
            <a:r>
              <a:rPr lang="en-US" sz="1800" i="1" dirty="0">
                <a:solidFill>
                  <a:srgbClr val="C00000"/>
                </a:solidFill>
                <a:latin typeface="Myraid Pro"/>
              </a:rPr>
              <a:t>Select the correct option and click Submit.</a:t>
            </a:r>
          </a:p>
        </p:txBody>
      </p:sp>
      <p:sp>
        <p:nvSpPr>
          <p:cNvPr id="28" name="Text Placeholder 12">
            <a:extLst>
              <a:ext uri="{FF2B5EF4-FFF2-40B4-BE49-F238E27FC236}">
                <a16:creationId xmlns:a16="http://schemas.microsoft.com/office/drawing/2014/main" id="{5C7B411D-B728-C8FB-27D7-7041D3A3AB92}"/>
              </a:ext>
            </a:extLst>
          </p:cNvPr>
          <p:cNvSpPr>
            <a:spLocks noGrp="1"/>
          </p:cNvSpPr>
          <p:nvPr>
            <p:ph type="body" sz="quarter" idx="4294967295"/>
          </p:nvPr>
        </p:nvSpPr>
        <p:spPr>
          <a:xfrm>
            <a:off x="450514" y="3094038"/>
            <a:ext cx="8757653" cy="2160588"/>
          </a:xfrm>
        </p:spPr>
        <p:txBody>
          <a:bodyPr>
            <a:normAutofit/>
          </a:bodyPr>
          <a:lstStyle/>
          <a:p>
            <a:r>
              <a:rPr lang="en-US" altLang="en-US" sz="1800" kern="0" dirty="0">
                <a:cs typeface="Arial" panose="020B0604020202020204" pitchFamily="34" charset="0"/>
              </a:rPr>
              <a:t>Level 0</a:t>
            </a:r>
            <a:endParaRPr lang="en-IN" sz="1800" kern="0" dirty="0">
              <a:cs typeface="Arial" panose="020B0604020202020204" pitchFamily="34" charset="0"/>
            </a:endParaRPr>
          </a:p>
          <a:p>
            <a:r>
              <a:rPr lang="en-US" altLang="en-US" sz="1800" kern="0" dirty="0">
                <a:ea typeface="Calibri" panose="020F0502020204030204" pitchFamily="34" charset="0"/>
                <a:cs typeface="Arial" panose="020B0604020202020204" pitchFamily="34" charset="0"/>
              </a:rPr>
              <a:t>Level 1 </a:t>
            </a:r>
          </a:p>
          <a:p>
            <a:r>
              <a:rPr lang="en-US" altLang="en-US" sz="1800" kern="0" dirty="0">
                <a:ea typeface="Calibri" panose="020F0502020204030204" pitchFamily="34" charset="0"/>
                <a:cs typeface="Arial" panose="020B0604020202020204" pitchFamily="34" charset="0"/>
              </a:rPr>
              <a:t>Level 2</a:t>
            </a:r>
          </a:p>
          <a:p>
            <a:r>
              <a:rPr lang="en-US" altLang="en-US" sz="1800" b="1" kern="0" dirty="0">
                <a:ea typeface="Calibri" panose="020F0502020204030204" pitchFamily="34" charset="0"/>
                <a:cs typeface="Arial" panose="020B0604020202020204" pitchFamily="34" charset="0"/>
              </a:rPr>
              <a:t>Level 3</a:t>
            </a:r>
            <a:endParaRPr lang="en-IN" sz="1800" b="1" dirty="0">
              <a:cs typeface="Times New Roman" panose="02020603050405020304" pitchFamily="18" charset="0"/>
            </a:endParaRPr>
          </a:p>
        </p:txBody>
      </p:sp>
      <p:sp>
        <p:nvSpPr>
          <p:cNvPr id="29" name="Rounded Rectangle 17">
            <a:extLst>
              <a:ext uri="{FF2B5EF4-FFF2-40B4-BE49-F238E27FC236}">
                <a16:creationId xmlns:a16="http://schemas.microsoft.com/office/drawing/2014/main" id="{4850961F-D137-EDF4-6302-D7CEB1EA629A}"/>
              </a:ext>
            </a:extLst>
          </p:cNvPr>
          <p:cNvSpPr/>
          <p:nvPr/>
        </p:nvSpPr>
        <p:spPr>
          <a:xfrm>
            <a:off x="6016457" y="5235410"/>
            <a:ext cx="1428750" cy="457200"/>
          </a:xfrm>
          <a:prstGeom prst="roundRect">
            <a:avLst/>
          </a:pr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r>
              <a:rPr lang="en-IN" b="1" dirty="0">
                <a:solidFill>
                  <a:schemeClr val="bg1"/>
                </a:solidFill>
              </a:rPr>
              <a:t>SUBMIT</a:t>
            </a:r>
          </a:p>
        </p:txBody>
      </p:sp>
      <p:sp>
        <p:nvSpPr>
          <p:cNvPr id="30" name="TextBox 29">
            <a:extLst>
              <a:ext uri="{FF2B5EF4-FFF2-40B4-BE49-F238E27FC236}">
                <a16:creationId xmlns:a16="http://schemas.microsoft.com/office/drawing/2014/main" id="{680EF05D-EA8C-22FD-65AA-435F02C32C0F}"/>
              </a:ext>
            </a:extLst>
          </p:cNvPr>
          <p:cNvSpPr txBox="1"/>
          <p:nvPr/>
        </p:nvSpPr>
        <p:spPr>
          <a:xfrm>
            <a:off x="4151737" y="132856"/>
            <a:ext cx="5912331" cy="366895"/>
          </a:xfrm>
          <a:prstGeom prst="rect">
            <a:avLst/>
          </a:prstGeom>
          <a:solidFill>
            <a:schemeClr val="bg1"/>
          </a:solidFill>
        </p:spPr>
        <p:txBody>
          <a:bodyPr wrap="square">
            <a:spAutoFit/>
          </a:bodyPr>
          <a:lstStyle/>
          <a:p>
            <a:pPr>
              <a:lnSpc>
                <a:spcPct val="107000"/>
              </a:lnSpc>
              <a:spcAft>
                <a:spcPts val="800"/>
              </a:spcAft>
            </a:pPr>
            <a:r>
              <a:rPr lang="en-IN" dirty="0">
                <a:latin typeface="Myriad Pro" panose="020B0503030403020204"/>
              </a:rPr>
              <a:t>Knowledge Check </a:t>
            </a:r>
            <a:endParaRPr lang="en-IN" sz="1800" kern="1200" dirty="0">
              <a:latin typeface="Myriad Pro" panose="020B0503030403020204"/>
            </a:endParaRPr>
          </a:p>
        </p:txBody>
      </p:sp>
      <p:pic>
        <p:nvPicPr>
          <p:cNvPr id="7172" name="Picture 4" descr="Hand holding question mark">
            <a:extLst>
              <a:ext uri="{FF2B5EF4-FFF2-40B4-BE49-F238E27FC236}">
                <a16:creationId xmlns:a16="http://schemas.microsoft.com/office/drawing/2014/main" id="{44EEA9D9-284C-9962-D9CC-49A9C037A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325" y="721894"/>
            <a:ext cx="4257675" cy="6003249"/>
          </a:xfrm>
          <a:prstGeom prst="rect">
            <a:avLst/>
          </a:prstGeom>
          <a:solidFill>
            <a:srgbClr val="FAFAFA"/>
          </a:solidFill>
        </p:spPr>
      </p:pic>
    </p:spTree>
    <p:extLst>
      <p:ext uri="{BB962C8B-B14F-4D97-AF65-F5344CB8AC3E}">
        <p14:creationId xmlns:p14="http://schemas.microsoft.com/office/powerpoint/2010/main" val="2195797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9DBB5C-C52B-CDD7-ED4E-06017F2A9DDE}"/>
              </a:ext>
            </a:extLst>
          </p:cNvPr>
          <p:cNvSpPr txBox="1"/>
          <p:nvPr/>
        </p:nvSpPr>
        <p:spPr>
          <a:xfrm>
            <a:off x="4114800" y="177162"/>
            <a:ext cx="6100548" cy="369332"/>
          </a:xfrm>
          <a:prstGeom prst="rect">
            <a:avLst/>
          </a:prstGeom>
          <a:noFill/>
        </p:spPr>
        <p:txBody>
          <a:bodyPr wrap="square">
            <a:spAutoFit/>
          </a:bodyPr>
          <a:lstStyle/>
          <a:p>
            <a:r>
              <a:rPr lang="en-US" sz="1800" dirty="0">
                <a:latin typeface="Myriad Pro" panose="020B0503030403020204"/>
              </a:rPr>
              <a:t>Course Overview </a:t>
            </a:r>
          </a:p>
        </p:txBody>
      </p:sp>
      <p:sp>
        <p:nvSpPr>
          <p:cNvPr id="35" name="Rectangle 34">
            <a:extLst>
              <a:ext uri="{FF2B5EF4-FFF2-40B4-BE49-F238E27FC236}">
                <a16:creationId xmlns:a16="http://schemas.microsoft.com/office/drawing/2014/main" id="{03F12E67-D208-21F7-883B-B1B69A6BB56C}"/>
              </a:ext>
            </a:extLst>
          </p:cNvPr>
          <p:cNvSpPr/>
          <p:nvPr/>
        </p:nvSpPr>
        <p:spPr>
          <a:xfrm>
            <a:off x="-2916886" y="1639116"/>
            <a:ext cx="3502275" cy="1362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600" dirty="0"/>
              <a:t>For reviewer/SME:</a:t>
            </a:r>
          </a:p>
          <a:p>
            <a:r>
              <a:rPr lang="en-GB" sz="1600" dirty="0"/>
              <a:t>A few images have been reused from source PPT due to technicality. Please suggest image links in case these need to be replaced.  </a:t>
            </a:r>
          </a:p>
        </p:txBody>
      </p:sp>
      <p:sp>
        <p:nvSpPr>
          <p:cNvPr id="36" name="Rectangle 35">
            <a:extLst>
              <a:ext uri="{FF2B5EF4-FFF2-40B4-BE49-F238E27FC236}">
                <a16:creationId xmlns:a16="http://schemas.microsoft.com/office/drawing/2014/main" id="{C7CD0376-DF3D-00CB-66D0-EA8E27737A5B}"/>
              </a:ext>
            </a:extLst>
          </p:cNvPr>
          <p:cNvSpPr/>
          <p:nvPr/>
        </p:nvSpPr>
        <p:spPr>
          <a:xfrm>
            <a:off x="-2950665" y="186194"/>
            <a:ext cx="3502275" cy="1362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600" dirty="0"/>
              <a:t>For reviewer/SME:</a:t>
            </a:r>
          </a:p>
          <a:p>
            <a:r>
              <a:rPr lang="en-GB" sz="1600" dirty="0"/>
              <a:t>This slide will be a common slide, used in other modules too.</a:t>
            </a:r>
          </a:p>
        </p:txBody>
      </p:sp>
      <p:sp>
        <p:nvSpPr>
          <p:cNvPr id="37" name="Rectangle 36">
            <a:extLst>
              <a:ext uri="{FF2B5EF4-FFF2-40B4-BE49-F238E27FC236}">
                <a16:creationId xmlns:a16="http://schemas.microsoft.com/office/drawing/2014/main" id="{8FA1B338-82F5-8790-C0AA-84A29CBADC44}"/>
              </a:ext>
            </a:extLst>
          </p:cNvPr>
          <p:cNvSpPr/>
          <p:nvPr/>
        </p:nvSpPr>
        <p:spPr>
          <a:xfrm>
            <a:off x="-2950665" y="3231343"/>
            <a:ext cx="3502275" cy="1362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600" dirty="0"/>
              <a:t>For reviewer/SME:</a:t>
            </a:r>
          </a:p>
          <a:p>
            <a:r>
              <a:rPr lang="en-GB" sz="1600" dirty="0"/>
              <a:t>Please confirm the course name mentioned in the audio. </a:t>
            </a:r>
          </a:p>
        </p:txBody>
      </p:sp>
      <p:sp>
        <p:nvSpPr>
          <p:cNvPr id="44" name="Rectangle 43">
            <a:extLst>
              <a:ext uri="{FF2B5EF4-FFF2-40B4-BE49-F238E27FC236}">
                <a16:creationId xmlns:a16="http://schemas.microsoft.com/office/drawing/2014/main" id="{33A1AF8E-7CC1-4D2D-9AD1-E247CFC73B17}"/>
              </a:ext>
            </a:extLst>
          </p:cNvPr>
          <p:cNvSpPr/>
          <p:nvPr/>
        </p:nvSpPr>
        <p:spPr>
          <a:xfrm>
            <a:off x="1719616" y="3087806"/>
            <a:ext cx="813721"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C0EFA5A7-CAFB-4CBA-8919-17F9C85F4D1A}"/>
              </a:ext>
            </a:extLst>
          </p:cNvPr>
          <p:cNvSpPr/>
          <p:nvPr/>
        </p:nvSpPr>
        <p:spPr>
          <a:xfrm>
            <a:off x="1734605" y="3903483"/>
            <a:ext cx="1068556"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AC017285-B416-488F-B73E-D0FE6A5E1299}"/>
              </a:ext>
            </a:extLst>
          </p:cNvPr>
          <p:cNvSpPr/>
          <p:nvPr/>
        </p:nvSpPr>
        <p:spPr>
          <a:xfrm>
            <a:off x="3438488" y="3087806"/>
            <a:ext cx="813721"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4BE1A53-1CF5-4132-A7AB-5B4DA394E946}"/>
              </a:ext>
            </a:extLst>
          </p:cNvPr>
          <p:cNvSpPr/>
          <p:nvPr/>
        </p:nvSpPr>
        <p:spPr>
          <a:xfrm>
            <a:off x="3453477" y="3903483"/>
            <a:ext cx="1068556"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3EE0A808-E817-4F66-B1DF-F71F0F43630D}"/>
              </a:ext>
            </a:extLst>
          </p:cNvPr>
          <p:cNvSpPr/>
          <p:nvPr/>
        </p:nvSpPr>
        <p:spPr>
          <a:xfrm>
            <a:off x="5126992" y="3087806"/>
            <a:ext cx="813721"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F021F91B-C739-4CCF-93FB-C89D48F1AA4C}"/>
              </a:ext>
            </a:extLst>
          </p:cNvPr>
          <p:cNvSpPr/>
          <p:nvPr/>
        </p:nvSpPr>
        <p:spPr>
          <a:xfrm>
            <a:off x="5141981" y="3903483"/>
            <a:ext cx="1068556"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DEEBE59A-2991-4A1F-822C-27F340435AA7}"/>
              </a:ext>
            </a:extLst>
          </p:cNvPr>
          <p:cNvSpPr/>
          <p:nvPr/>
        </p:nvSpPr>
        <p:spPr>
          <a:xfrm>
            <a:off x="6856248" y="3054889"/>
            <a:ext cx="813721"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981CDAF9-FF87-4356-B66F-B6F7B7CE9012}"/>
              </a:ext>
            </a:extLst>
          </p:cNvPr>
          <p:cNvSpPr/>
          <p:nvPr/>
        </p:nvSpPr>
        <p:spPr>
          <a:xfrm>
            <a:off x="6871237" y="3870566"/>
            <a:ext cx="1068556"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124A2B67-2FE9-42A5-B78C-FD6235789BFD}"/>
              </a:ext>
            </a:extLst>
          </p:cNvPr>
          <p:cNvSpPr/>
          <p:nvPr/>
        </p:nvSpPr>
        <p:spPr>
          <a:xfrm>
            <a:off x="8559741" y="3087806"/>
            <a:ext cx="813721"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B64A0F8-F128-46D5-A348-EC0F1D646991}"/>
              </a:ext>
            </a:extLst>
          </p:cNvPr>
          <p:cNvSpPr/>
          <p:nvPr/>
        </p:nvSpPr>
        <p:spPr>
          <a:xfrm>
            <a:off x="8574730" y="3903483"/>
            <a:ext cx="1068556"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79C78B56-0C2D-4C37-BD48-3EC925196BE6}"/>
              </a:ext>
            </a:extLst>
          </p:cNvPr>
          <p:cNvSpPr/>
          <p:nvPr/>
        </p:nvSpPr>
        <p:spPr>
          <a:xfrm>
            <a:off x="10274008" y="3054889"/>
            <a:ext cx="813721"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5EF24339-B74D-43E1-8EBC-A00BC513CDC1}"/>
              </a:ext>
            </a:extLst>
          </p:cNvPr>
          <p:cNvSpPr/>
          <p:nvPr/>
        </p:nvSpPr>
        <p:spPr>
          <a:xfrm>
            <a:off x="10288997" y="3870566"/>
            <a:ext cx="1068556" cy="748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994EF038-BF8A-4788-B017-98736B97B4D3}"/>
              </a:ext>
            </a:extLst>
          </p:cNvPr>
          <p:cNvSpPr txBox="1"/>
          <p:nvPr/>
        </p:nvSpPr>
        <p:spPr>
          <a:xfrm>
            <a:off x="585389" y="1927135"/>
            <a:ext cx="11055001" cy="369332"/>
          </a:xfrm>
          <a:prstGeom prst="rect">
            <a:avLst/>
          </a:prstGeom>
          <a:solidFill>
            <a:schemeClr val="accent4"/>
          </a:solidFill>
        </p:spPr>
        <p:txBody>
          <a:bodyPr wrap="square">
            <a:spAutoFit/>
          </a:bodyPr>
          <a:lstStyle/>
          <a:p>
            <a:pPr algn="ctr"/>
            <a:r>
              <a:rPr lang="en-US" sz="1800" b="1">
                <a:effectLst/>
                <a:latin typeface="Myraid pro"/>
                <a:ea typeface="Calibri" panose="020F0502020204030204" pitchFamily="34" charset="0"/>
                <a:cs typeface="Times New Roman" panose="02020603050405020304" pitchFamily="18" charset="0"/>
              </a:rPr>
              <a:t>Flue-gas Desulfurization (FGD) </a:t>
            </a:r>
            <a:endParaRPr lang="en-GB" b="1">
              <a:latin typeface="Myraid pro"/>
            </a:endParaRPr>
          </a:p>
        </p:txBody>
      </p:sp>
      <p:pic>
        <p:nvPicPr>
          <p:cNvPr id="57" name="Picture 56">
            <a:extLst>
              <a:ext uri="{FF2B5EF4-FFF2-40B4-BE49-F238E27FC236}">
                <a16:creationId xmlns:a16="http://schemas.microsoft.com/office/drawing/2014/main" id="{4266A344-9D19-4048-92DD-D4380EC89A72}"/>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05472" y="2645519"/>
            <a:ext cx="705458" cy="2979012"/>
          </a:xfrm>
          <a:prstGeom prst="rect">
            <a:avLst/>
          </a:prstGeom>
        </p:spPr>
      </p:pic>
      <p:pic>
        <p:nvPicPr>
          <p:cNvPr id="58" name="Picture 57">
            <a:extLst>
              <a:ext uri="{FF2B5EF4-FFF2-40B4-BE49-F238E27FC236}">
                <a16:creationId xmlns:a16="http://schemas.microsoft.com/office/drawing/2014/main" id="{03E8890B-B642-462F-AAB9-823DAE53AE46}"/>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472" y="2645519"/>
            <a:ext cx="705458" cy="2979012"/>
          </a:xfrm>
          <a:prstGeom prst="rect">
            <a:avLst/>
          </a:prstGeom>
        </p:spPr>
      </p:pic>
      <p:pic>
        <p:nvPicPr>
          <p:cNvPr id="59" name="Picture 58">
            <a:extLst>
              <a:ext uri="{FF2B5EF4-FFF2-40B4-BE49-F238E27FC236}">
                <a16:creationId xmlns:a16="http://schemas.microsoft.com/office/drawing/2014/main" id="{143125F0-967C-4A30-A0E3-C848BF6C192F}"/>
              </a:ext>
            </a:extLst>
          </p:cNvPr>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4434019" y="2645519"/>
            <a:ext cx="705458" cy="2979012"/>
          </a:xfrm>
          <a:prstGeom prst="rect">
            <a:avLst/>
          </a:prstGeom>
        </p:spPr>
      </p:pic>
      <p:pic>
        <p:nvPicPr>
          <p:cNvPr id="60" name="Picture 59">
            <a:extLst>
              <a:ext uri="{FF2B5EF4-FFF2-40B4-BE49-F238E27FC236}">
                <a16:creationId xmlns:a16="http://schemas.microsoft.com/office/drawing/2014/main" id="{454529C1-F0E8-4673-98AE-E8CF02567884}"/>
              </a:ext>
            </a:extLst>
          </p:cNvPr>
          <p:cNvPicPr>
            <a:picLocks noChangeAspect="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6421065" y="2645519"/>
            <a:ext cx="705458" cy="2979012"/>
          </a:xfrm>
          <a:prstGeom prst="rect">
            <a:avLst/>
          </a:prstGeom>
        </p:spPr>
      </p:pic>
      <p:pic>
        <p:nvPicPr>
          <p:cNvPr id="61" name="Picture 60">
            <a:extLst>
              <a:ext uri="{FF2B5EF4-FFF2-40B4-BE49-F238E27FC236}">
                <a16:creationId xmlns:a16="http://schemas.microsoft.com/office/drawing/2014/main" id="{FFF75F3C-D4D3-458E-AE10-C430AC000C43}"/>
              </a:ext>
            </a:extLst>
          </p:cNvPr>
          <p:cNvPicPr>
            <a:picLocks noChangeAspect="1"/>
          </p:cNvPicPr>
          <p:nvPr/>
        </p:nvPicPr>
        <p:blipFill>
          <a:blip r:embed="rId3">
            <a:duotone>
              <a:prstClr val="black"/>
              <a:srgbClr val="00B0F0">
                <a:tint val="45000"/>
                <a:satMod val="400000"/>
              </a:srgbClr>
            </a:duotone>
            <a:extLst>
              <a:ext uri="{28A0092B-C50C-407E-A947-70E740481C1C}">
                <a14:useLocalDpi xmlns:a14="http://schemas.microsoft.com/office/drawing/2010/main" val="0"/>
              </a:ext>
            </a:extLst>
          </a:blip>
          <a:stretch>
            <a:fillRect/>
          </a:stretch>
        </p:blipFill>
        <p:spPr>
          <a:xfrm>
            <a:off x="8307161" y="2645519"/>
            <a:ext cx="705458" cy="2979012"/>
          </a:xfrm>
          <a:prstGeom prst="rect">
            <a:avLst/>
          </a:prstGeom>
        </p:spPr>
      </p:pic>
      <p:pic>
        <p:nvPicPr>
          <p:cNvPr id="62" name="Picture 61">
            <a:extLst>
              <a:ext uri="{FF2B5EF4-FFF2-40B4-BE49-F238E27FC236}">
                <a16:creationId xmlns:a16="http://schemas.microsoft.com/office/drawing/2014/main" id="{74DDFD97-317A-49DD-86D7-744CA0AF2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3455" y="2645519"/>
            <a:ext cx="705458" cy="2979012"/>
          </a:xfrm>
          <a:prstGeom prst="rect">
            <a:avLst/>
          </a:prstGeom>
        </p:spPr>
      </p:pic>
      <p:sp>
        <p:nvSpPr>
          <p:cNvPr id="63" name="TextBox 62">
            <a:extLst>
              <a:ext uri="{FF2B5EF4-FFF2-40B4-BE49-F238E27FC236}">
                <a16:creationId xmlns:a16="http://schemas.microsoft.com/office/drawing/2014/main" id="{1A2DC260-6364-4863-BB19-B08CD4EA9FE0}"/>
              </a:ext>
            </a:extLst>
          </p:cNvPr>
          <p:cNvSpPr txBox="1"/>
          <p:nvPr/>
        </p:nvSpPr>
        <p:spPr>
          <a:xfrm>
            <a:off x="247140" y="3287783"/>
            <a:ext cx="914400" cy="646331"/>
          </a:xfrm>
          <a:prstGeom prst="rect">
            <a:avLst/>
          </a:prstGeom>
          <a:noFill/>
        </p:spPr>
        <p:txBody>
          <a:bodyPr wrap="square" rtlCol="0">
            <a:spAutoFit/>
          </a:bodyPr>
          <a:lstStyle/>
          <a:p>
            <a:pPr algn="ctr"/>
            <a:r>
              <a:rPr lang="en-US" sz="3600">
                <a:solidFill>
                  <a:schemeClr val="bg1"/>
                </a:solidFill>
              </a:rPr>
              <a:t>01</a:t>
            </a:r>
            <a:endParaRPr lang="en-IN" sz="3600">
              <a:solidFill>
                <a:schemeClr val="bg1"/>
              </a:solidFill>
            </a:endParaRPr>
          </a:p>
        </p:txBody>
      </p:sp>
      <p:sp>
        <p:nvSpPr>
          <p:cNvPr id="64" name="TextBox 63">
            <a:extLst>
              <a:ext uri="{FF2B5EF4-FFF2-40B4-BE49-F238E27FC236}">
                <a16:creationId xmlns:a16="http://schemas.microsoft.com/office/drawing/2014/main" id="{06916E3A-D5D0-4AAB-AFD6-BCD417C60ACB}"/>
              </a:ext>
            </a:extLst>
          </p:cNvPr>
          <p:cNvSpPr txBox="1"/>
          <p:nvPr/>
        </p:nvSpPr>
        <p:spPr>
          <a:xfrm>
            <a:off x="2202357" y="3287783"/>
            <a:ext cx="914400" cy="646331"/>
          </a:xfrm>
          <a:prstGeom prst="rect">
            <a:avLst/>
          </a:prstGeom>
          <a:noFill/>
        </p:spPr>
        <p:txBody>
          <a:bodyPr wrap="square" rtlCol="0">
            <a:spAutoFit/>
          </a:bodyPr>
          <a:lstStyle/>
          <a:p>
            <a:pPr algn="ctr"/>
            <a:r>
              <a:rPr lang="en-US" sz="3600">
                <a:solidFill>
                  <a:schemeClr val="bg1"/>
                </a:solidFill>
              </a:rPr>
              <a:t>02</a:t>
            </a:r>
            <a:endParaRPr lang="en-IN" sz="3600">
              <a:solidFill>
                <a:schemeClr val="bg1"/>
              </a:solidFill>
            </a:endParaRPr>
          </a:p>
        </p:txBody>
      </p:sp>
      <p:sp>
        <p:nvSpPr>
          <p:cNvPr id="65" name="TextBox 64">
            <a:extLst>
              <a:ext uri="{FF2B5EF4-FFF2-40B4-BE49-F238E27FC236}">
                <a16:creationId xmlns:a16="http://schemas.microsoft.com/office/drawing/2014/main" id="{8DB9140A-261A-43BD-AA71-24B5B15C1BD9}"/>
              </a:ext>
            </a:extLst>
          </p:cNvPr>
          <p:cNvSpPr txBox="1"/>
          <p:nvPr/>
        </p:nvSpPr>
        <p:spPr>
          <a:xfrm>
            <a:off x="4308049" y="3287783"/>
            <a:ext cx="914400" cy="646331"/>
          </a:xfrm>
          <a:prstGeom prst="rect">
            <a:avLst/>
          </a:prstGeom>
          <a:noFill/>
        </p:spPr>
        <p:txBody>
          <a:bodyPr wrap="square" rtlCol="0">
            <a:spAutoFit/>
          </a:bodyPr>
          <a:lstStyle/>
          <a:p>
            <a:pPr algn="ctr"/>
            <a:r>
              <a:rPr lang="en-US" sz="3600">
                <a:solidFill>
                  <a:schemeClr val="bg1"/>
                </a:solidFill>
              </a:rPr>
              <a:t>03</a:t>
            </a:r>
            <a:endParaRPr lang="en-IN" sz="3600">
              <a:solidFill>
                <a:schemeClr val="bg1"/>
              </a:solidFill>
            </a:endParaRPr>
          </a:p>
        </p:txBody>
      </p:sp>
      <p:sp>
        <p:nvSpPr>
          <p:cNvPr id="66" name="TextBox 65">
            <a:extLst>
              <a:ext uri="{FF2B5EF4-FFF2-40B4-BE49-F238E27FC236}">
                <a16:creationId xmlns:a16="http://schemas.microsoft.com/office/drawing/2014/main" id="{B5E43F4F-643B-43C3-A269-432F19E95D6B}"/>
              </a:ext>
            </a:extLst>
          </p:cNvPr>
          <p:cNvSpPr txBox="1"/>
          <p:nvPr/>
        </p:nvSpPr>
        <p:spPr>
          <a:xfrm>
            <a:off x="6344291" y="3287783"/>
            <a:ext cx="914400" cy="646331"/>
          </a:xfrm>
          <a:prstGeom prst="rect">
            <a:avLst/>
          </a:prstGeom>
          <a:noFill/>
        </p:spPr>
        <p:txBody>
          <a:bodyPr wrap="square" rtlCol="0">
            <a:spAutoFit/>
          </a:bodyPr>
          <a:lstStyle/>
          <a:p>
            <a:pPr algn="ctr"/>
            <a:r>
              <a:rPr lang="en-US" sz="3600">
                <a:solidFill>
                  <a:schemeClr val="bg1"/>
                </a:solidFill>
              </a:rPr>
              <a:t>04</a:t>
            </a:r>
            <a:endParaRPr lang="en-IN" sz="3600">
              <a:solidFill>
                <a:schemeClr val="bg1"/>
              </a:solidFill>
            </a:endParaRPr>
          </a:p>
        </p:txBody>
      </p:sp>
      <p:sp>
        <p:nvSpPr>
          <p:cNvPr id="67" name="TextBox 66">
            <a:extLst>
              <a:ext uri="{FF2B5EF4-FFF2-40B4-BE49-F238E27FC236}">
                <a16:creationId xmlns:a16="http://schemas.microsoft.com/office/drawing/2014/main" id="{EF583D5D-11F8-4DD3-AC0F-060ED5A1A1CA}"/>
              </a:ext>
            </a:extLst>
          </p:cNvPr>
          <p:cNvSpPr txBox="1"/>
          <p:nvPr/>
        </p:nvSpPr>
        <p:spPr>
          <a:xfrm>
            <a:off x="8206908" y="3287783"/>
            <a:ext cx="914400" cy="646331"/>
          </a:xfrm>
          <a:prstGeom prst="rect">
            <a:avLst/>
          </a:prstGeom>
          <a:noFill/>
        </p:spPr>
        <p:txBody>
          <a:bodyPr wrap="square" rtlCol="0">
            <a:spAutoFit/>
          </a:bodyPr>
          <a:lstStyle/>
          <a:p>
            <a:pPr algn="ctr"/>
            <a:r>
              <a:rPr lang="en-US" sz="3600">
                <a:solidFill>
                  <a:schemeClr val="bg1"/>
                </a:solidFill>
              </a:rPr>
              <a:t>05</a:t>
            </a:r>
            <a:endParaRPr lang="en-IN" sz="3600">
              <a:solidFill>
                <a:schemeClr val="bg1"/>
              </a:solidFill>
            </a:endParaRPr>
          </a:p>
        </p:txBody>
      </p:sp>
      <p:sp>
        <p:nvSpPr>
          <p:cNvPr id="68" name="TextBox 67">
            <a:extLst>
              <a:ext uri="{FF2B5EF4-FFF2-40B4-BE49-F238E27FC236}">
                <a16:creationId xmlns:a16="http://schemas.microsoft.com/office/drawing/2014/main" id="{C6D970A8-C32D-4666-B5A5-E2705D04648F}"/>
              </a:ext>
            </a:extLst>
          </p:cNvPr>
          <p:cNvSpPr txBox="1"/>
          <p:nvPr/>
        </p:nvSpPr>
        <p:spPr>
          <a:xfrm>
            <a:off x="10152963" y="3318336"/>
            <a:ext cx="914400" cy="646331"/>
          </a:xfrm>
          <a:prstGeom prst="rect">
            <a:avLst/>
          </a:prstGeom>
          <a:noFill/>
        </p:spPr>
        <p:txBody>
          <a:bodyPr wrap="square" rtlCol="0">
            <a:spAutoFit/>
          </a:bodyPr>
          <a:lstStyle/>
          <a:p>
            <a:pPr algn="ctr"/>
            <a:r>
              <a:rPr lang="en-US" sz="3600" dirty="0">
                <a:solidFill>
                  <a:schemeClr val="bg1"/>
                </a:solidFill>
              </a:rPr>
              <a:t>06</a:t>
            </a:r>
            <a:endParaRPr lang="en-IN" sz="3600" dirty="0">
              <a:solidFill>
                <a:schemeClr val="bg1"/>
              </a:solidFill>
            </a:endParaRPr>
          </a:p>
        </p:txBody>
      </p:sp>
      <p:pic>
        <p:nvPicPr>
          <p:cNvPr id="69" name="Picture 68">
            <a:extLst>
              <a:ext uri="{FF2B5EF4-FFF2-40B4-BE49-F238E27FC236}">
                <a16:creationId xmlns:a16="http://schemas.microsoft.com/office/drawing/2014/main" id="{88E0DE98-8917-4332-8F37-75F36182078F}"/>
              </a:ext>
            </a:extLst>
          </p:cNvPr>
          <p:cNvPicPr>
            <a:picLocks noChangeAspect="1"/>
          </p:cNvPicPr>
          <p:nvPr/>
        </p:nvPicPr>
        <p:blipFill rotWithShape="1">
          <a:blip r:embed="rId4"/>
          <a:srcRect l="6103" r="15888"/>
          <a:stretch/>
        </p:blipFill>
        <p:spPr>
          <a:xfrm>
            <a:off x="1201376" y="3086152"/>
            <a:ext cx="981610" cy="1010513"/>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0" name="Rectangle: Rounded Corners 69">
            <a:extLst>
              <a:ext uri="{FF2B5EF4-FFF2-40B4-BE49-F238E27FC236}">
                <a16:creationId xmlns:a16="http://schemas.microsoft.com/office/drawing/2014/main" id="{AC52F5AC-24E1-43F3-A2CB-9E7886FA0504}"/>
              </a:ext>
            </a:extLst>
          </p:cNvPr>
          <p:cNvSpPr/>
          <p:nvPr/>
        </p:nvSpPr>
        <p:spPr>
          <a:xfrm>
            <a:off x="5258067" y="3144780"/>
            <a:ext cx="959934" cy="981472"/>
          </a:xfrm>
          <a:prstGeom prst="roundRect">
            <a:avLst/>
          </a:prstGeom>
          <a:blipFill rotWithShape="1">
            <a:blip r:embed="rId5"/>
            <a:srcRect/>
            <a:stretch>
              <a:fillRect l="-19000" r="-19000"/>
            </a:stretch>
          </a:blipFill>
          <a:ln w="57150">
            <a:solidFill>
              <a:schemeClr val="tx1"/>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r>
              <a:rPr lang="en-GB"/>
              <a:t> </a:t>
            </a:r>
          </a:p>
        </p:txBody>
      </p:sp>
      <p:sp>
        <p:nvSpPr>
          <p:cNvPr id="71" name="Rectangle: Rounded Corners 70">
            <a:extLst>
              <a:ext uri="{FF2B5EF4-FFF2-40B4-BE49-F238E27FC236}">
                <a16:creationId xmlns:a16="http://schemas.microsoft.com/office/drawing/2014/main" id="{E3CC1784-58A5-4623-B3EE-DD7CA468A438}"/>
              </a:ext>
            </a:extLst>
          </p:cNvPr>
          <p:cNvSpPr/>
          <p:nvPr/>
        </p:nvSpPr>
        <p:spPr>
          <a:xfrm>
            <a:off x="7247406" y="3123274"/>
            <a:ext cx="938684" cy="975347"/>
          </a:xfrm>
          <a:prstGeom prst="roundRect">
            <a:avLst/>
          </a:prstGeom>
          <a:blipFill rotWithShape="1">
            <a:blip r:embed="rId6"/>
            <a:srcRect/>
            <a:stretch>
              <a:fillRect l="-61000" r="-61000"/>
            </a:stretch>
          </a:blipFill>
          <a:ln w="57150">
            <a:solidFill>
              <a:schemeClr val="tx1"/>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72" name="Rectangle: Rounded Corners 71">
            <a:extLst>
              <a:ext uri="{FF2B5EF4-FFF2-40B4-BE49-F238E27FC236}">
                <a16:creationId xmlns:a16="http://schemas.microsoft.com/office/drawing/2014/main" id="{543EB697-C7D3-42DE-B137-6A471B582C74}"/>
              </a:ext>
            </a:extLst>
          </p:cNvPr>
          <p:cNvSpPr/>
          <p:nvPr/>
        </p:nvSpPr>
        <p:spPr>
          <a:xfrm>
            <a:off x="9163811" y="3129340"/>
            <a:ext cx="972000" cy="972000"/>
          </a:xfrm>
          <a:prstGeom prst="roundRect">
            <a:avLst/>
          </a:prstGeom>
          <a:blipFill rotWithShape="1">
            <a:blip r:embed="rId7"/>
            <a:srcRect/>
            <a:stretch>
              <a:fillRect/>
            </a:stretch>
          </a:blipFill>
          <a:ln w="38100">
            <a:solidFill>
              <a:schemeClr val="tx1"/>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6">
              <a:tint val="50000"/>
              <a:hueOff val="0"/>
              <a:satOff val="0"/>
              <a:lumOff val="0"/>
              <a:alphaOff val="0"/>
            </a:schemeClr>
          </a:effectRef>
          <a:fontRef idx="minor">
            <a:schemeClr val="lt1">
              <a:hueOff val="0"/>
              <a:satOff val="0"/>
              <a:lumOff val="0"/>
              <a:alphaOff val="0"/>
            </a:schemeClr>
          </a:fontRef>
        </p:style>
      </p:sp>
      <p:pic>
        <p:nvPicPr>
          <p:cNvPr id="73" name="Picture 72">
            <a:extLst>
              <a:ext uri="{FF2B5EF4-FFF2-40B4-BE49-F238E27FC236}">
                <a16:creationId xmlns:a16="http://schemas.microsoft.com/office/drawing/2014/main" id="{D51664DD-3685-486A-A0FA-D1FA03DBAECE}"/>
              </a:ext>
            </a:extLst>
          </p:cNvPr>
          <p:cNvPicPr>
            <a:picLocks noChangeAspect="1"/>
          </p:cNvPicPr>
          <p:nvPr/>
        </p:nvPicPr>
        <p:blipFill rotWithShape="1">
          <a:blip r:embed="rId8"/>
          <a:srcRect l="24362" r="8417"/>
          <a:stretch/>
        </p:blipFill>
        <p:spPr>
          <a:xfrm>
            <a:off x="11125952" y="3161517"/>
            <a:ext cx="845614" cy="877992"/>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pic>
        <p:nvPicPr>
          <p:cNvPr id="74" name="Picture 73">
            <a:extLst>
              <a:ext uri="{FF2B5EF4-FFF2-40B4-BE49-F238E27FC236}">
                <a16:creationId xmlns:a16="http://schemas.microsoft.com/office/drawing/2014/main" id="{485EEC11-4C75-4C8C-8414-84349A7AD1BE}"/>
              </a:ext>
            </a:extLst>
          </p:cNvPr>
          <p:cNvPicPr>
            <a:picLocks noChangeAspect="1"/>
          </p:cNvPicPr>
          <p:nvPr/>
        </p:nvPicPr>
        <p:blipFill rotWithShape="1">
          <a:blip r:embed="rId9">
            <a:extLst>
              <a:ext uri="{28A0092B-C50C-407E-A947-70E740481C1C}">
                <a14:useLocalDpi xmlns:a14="http://schemas.microsoft.com/office/drawing/2010/main" val="0"/>
              </a:ext>
            </a:extLst>
          </a:blip>
          <a:srcRect t="4313" b="4313"/>
          <a:stretch/>
        </p:blipFill>
        <p:spPr>
          <a:xfrm>
            <a:off x="3215878" y="3158581"/>
            <a:ext cx="943269" cy="943269"/>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75" name="TextBox 74">
            <a:extLst>
              <a:ext uri="{FF2B5EF4-FFF2-40B4-BE49-F238E27FC236}">
                <a16:creationId xmlns:a16="http://schemas.microsoft.com/office/drawing/2014/main" id="{B1CB85CD-5A04-476A-A62E-D4FF435D2F12}"/>
              </a:ext>
            </a:extLst>
          </p:cNvPr>
          <p:cNvSpPr txBox="1"/>
          <p:nvPr/>
        </p:nvSpPr>
        <p:spPr>
          <a:xfrm>
            <a:off x="1009769" y="4230454"/>
            <a:ext cx="1474430" cy="1200329"/>
          </a:xfrm>
          <a:prstGeom prst="rect">
            <a:avLst/>
          </a:prstGeom>
          <a:noFill/>
        </p:spPr>
        <p:txBody>
          <a:bodyPr wrap="square">
            <a:spAutoFit/>
          </a:bodyPr>
          <a:lstStyle/>
          <a:p>
            <a:pPr lvl="0" algn="ctr">
              <a:buClrTx/>
              <a:buSzTx/>
              <a:buFontTx/>
              <a:buNone/>
            </a:pPr>
            <a:r>
              <a:rPr lang="en-US" b="1" dirty="0">
                <a:latin typeface="Myriad Pro" panose="020B0503030403020204"/>
                <a:ea typeface="Open Sans" panose="020B0606030504020204" pitchFamily="34" charset="0"/>
                <a:cs typeface="Open Sans" panose="020B0606030504020204" pitchFamily="34" charset="0"/>
              </a:rPr>
              <a:t>Basics of SO</a:t>
            </a:r>
            <a:r>
              <a:rPr lang="en-US" b="1" baseline="-25000" dirty="0">
                <a:latin typeface="Myriad Pro" panose="020B0503030403020204"/>
                <a:ea typeface="Open Sans" panose="020B0606030504020204" pitchFamily="34" charset="0"/>
                <a:cs typeface="Open Sans" panose="020B0606030504020204" pitchFamily="34" charset="0"/>
              </a:rPr>
              <a:t>2</a:t>
            </a:r>
            <a:r>
              <a:rPr lang="en-US" b="1" dirty="0">
                <a:latin typeface="Myriad Pro" panose="020B0503030403020204"/>
                <a:ea typeface="Open Sans" panose="020B0606030504020204" pitchFamily="34" charset="0"/>
                <a:cs typeface="Open Sans" panose="020B0606030504020204" pitchFamily="34" charset="0"/>
              </a:rPr>
              <a:t> &amp;</a:t>
            </a:r>
          </a:p>
          <a:p>
            <a:pPr lvl="0" algn="ctr">
              <a:buClrTx/>
              <a:buSzTx/>
              <a:buFontTx/>
              <a:buNone/>
            </a:pPr>
            <a:r>
              <a:rPr lang="en-IN" b="1" dirty="0">
                <a:latin typeface="Myriad Pro" panose="020B0503030403020204"/>
                <a:ea typeface="Open Sans" panose="020B0606030504020204" pitchFamily="34" charset="0"/>
                <a:cs typeface="Open Sans" panose="020B0606030504020204" pitchFamily="34" charset="0"/>
              </a:rPr>
              <a:t>Related Regulations</a:t>
            </a:r>
            <a:endParaRPr lang="en-US" b="1" dirty="0">
              <a:latin typeface="Myriad Pro" panose="020B0503030403020204"/>
              <a:ea typeface="Open Sans" panose="020B0606030504020204" pitchFamily="34" charset="0"/>
              <a:cs typeface="Open Sans" panose="020B0606030504020204" pitchFamily="34" charset="0"/>
            </a:endParaRPr>
          </a:p>
        </p:txBody>
      </p:sp>
      <p:sp>
        <p:nvSpPr>
          <p:cNvPr id="76" name="TextBox 75">
            <a:extLst>
              <a:ext uri="{FF2B5EF4-FFF2-40B4-BE49-F238E27FC236}">
                <a16:creationId xmlns:a16="http://schemas.microsoft.com/office/drawing/2014/main" id="{67E17482-8178-488E-8124-012C881FE68D}"/>
              </a:ext>
            </a:extLst>
          </p:cNvPr>
          <p:cNvSpPr txBox="1"/>
          <p:nvPr/>
        </p:nvSpPr>
        <p:spPr>
          <a:xfrm>
            <a:off x="2884896" y="4253212"/>
            <a:ext cx="1934956" cy="646331"/>
          </a:xfrm>
          <a:prstGeom prst="rect">
            <a:avLst/>
          </a:prstGeom>
          <a:noFill/>
        </p:spPr>
        <p:txBody>
          <a:bodyPr wrap="square">
            <a:spAutoFit/>
          </a:bodyPr>
          <a:lstStyle/>
          <a:p>
            <a:pPr lvl="0" algn="ctr"/>
            <a:r>
              <a:rPr lang="en-IN" b="1" dirty="0" err="1">
                <a:latin typeface="Myriad Pro" panose="020B0503030403020204"/>
                <a:ea typeface="Open Sans" panose="020B0606030504020204" pitchFamily="34" charset="0"/>
                <a:cs typeface="Open Sans" panose="020B0606030504020204" pitchFamily="34" charset="0"/>
              </a:rPr>
              <a:t>Desulfurisation</a:t>
            </a:r>
            <a:r>
              <a:rPr lang="en-IN" b="1" dirty="0">
                <a:latin typeface="Myriad Pro" panose="020B0503030403020204"/>
                <a:ea typeface="Open Sans" panose="020B0606030504020204" pitchFamily="34" charset="0"/>
                <a:cs typeface="Open Sans" panose="020B0606030504020204" pitchFamily="34" charset="0"/>
              </a:rPr>
              <a:t> Technologies</a:t>
            </a:r>
            <a:endParaRPr lang="en-US" b="1" dirty="0">
              <a:latin typeface="Myriad Pro" panose="020B0503030403020204"/>
              <a:ea typeface="Open Sans" panose="020B0606030504020204" pitchFamily="34" charset="0"/>
              <a:cs typeface="Open Sans" panose="020B0606030504020204" pitchFamily="34" charset="0"/>
            </a:endParaRPr>
          </a:p>
        </p:txBody>
      </p:sp>
      <p:sp>
        <p:nvSpPr>
          <p:cNvPr id="77" name="TextBox 76">
            <a:extLst>
              <a:ext uri="{FF2B5EF4-FFF2-40B4-BE49-F238E27FC236}">
                <a16:creationId xmlns:a16="http://schemas.microsoft.com/office/drawing/2014/main" id="{024BA092-6182-4EEC-B59B-4308EA8BBFA5}"/>
              </a:ext>
            </a:extLst>
          </p:cNvPr>
          <p:cNvSpPr txBox="1"/>
          <p:nvPr/>
        </p:nvSpPr>
        <p:spPr>
          <a:xfrm>
            <a:off x="5121794" y="4349020"/>
            <a:ext cx="1565759" cy="369332"/>
          </a:xfrm>
          <a:prstGeom prst="rect">
            <a:avLst/>
          </a:prstGeom>
          <a:noFill/>
        </p:spPr>
        <p:txBody>
          <a:bodyPr wrap="square">
            <a:spAutoFit/>
          </a:bodyPr>
          <a:lstStyle/>
          <a:p>
            <a:pPr algn="ctr"/>
            <a:r>
              <a:rPr lang="en-IN" b="1" dirty="0">
                <a:latin typeface="Myriad Pro" panose="020B0503030403020204"/>
                <a:ea typeface="Open Sans" panose="020B0606030504020204" pitchFamily="34" charset="0"/>
                <a:cs typeface="Open Sans" panose="020B0606030504020204" pitchFamily="34" charset="0"/>
              </a:rPr>
              <a:t>FGD Process</a:t>
            </a:r>
            <a:endParaRPr lang="en-US" b="1" dirty="0">
              <a:latin typeface="Myriad Pro" panose="020B0503030403020204"/>
              <a:ea typeface="Open Sans" panose="020B0606030504020204" pitchFamily="34" charset="0"/>
              <a:cs typeface="Open Sans" panose="020B0606030504020204" pitchFamily="34" charset="0"/>
            </a:endParaRPr>
          </a:p>
        </p:txBody>
      </p:sp>
      <p:sp>
        <p:nvSpPr>
          <p:cNvPr id="78" name="TextBox 77">
            <a:extLst>
              <a:ext uri="{FF2B5EF4-FFF2-40B4-BE49-F238E27FC236}">
                <a16:creationId xmlns:a16="http://schemas.microsoft.com/office/drawing/2014/main" id="{4E098D3B-4148-4A94-8480-C9852BA06D2C}"/>
              </a:ext>
            </a:extLst>
          </p:cNvPr>
          <p:cNvSpPr txBox="1"/>
          <p:nvPr/>
        </p:nvSpPr>
        <p:spPr>
          <a:xfrm>
            <a:off x="7051012" y="4217022"/>
            <a:ext cx="1416066" cy="923330"/>
          </a:xfrm>
          <a:prstGeom prst="rect">
            <a:avLst/>
          </a:prstGeom>
          <a:noFill/>
        </p:spPr>
        <p:txBody>
          <a:bodyPr wrap="square">
            <a:spAutoFit/>
          </a:bodyPr>
          <a:lstStyle/>
          <a:p>
            <a:pPr lvl="0" algn="ctr"/>
            <a:r>
              <a:rPr lang="en-IN" b="1" dirty="0">
                <a:latin typeface="Myriad Pro" panose="020B0503030403020204"/>
                <a:ea typeface="Open Sans" panose="020B0606030504020204" pitchFamily="34" charset="0"/>
                <a:cs typeface="Open Sans" panose="020B0606030504020204" pitchFamily="34" charset="0"/>
              </a:rPr>
              <a:t>Major Process Equipment</a:t>
            </a:r>
            <a:endParaRPr lang="en-US" b="1" dirty="0">
              <a:latin typeface="Myriad Pro" panose="020B0503030403020204"/>
              <a:ea typeface="Open Sans" panose="020B0606030504020204" pitchFamily="34" charset="0"/>
              <a:cs typeface="Open Sans" panose="020B0606030504020204" pitchFamily="34" charset="0"/>
            </a:endParaRPr>
          </a:p>
        </p:txBody>
      </p:sp>
      <p:sp>
        <p:nvSpPr>
          <p:cNvPr id="79" name="TextBox 78">
            <a:extLst>
              <a:ext uri="{FF2B5EF4-FFF2-40B4-BE49-F238E27FC236}">
                <a16:creationId xmlns:a16="http://schemas.microsoft.com/office/drawing/2014/main" id="{9FD62B7F-1DC8-4B17-ADF7-31AE8B89DF25}"/>
              </a:ext>
            </a:extLst>
          </p:cNvPr>
          <p:cNvSpPr txBox="1"/>
          <p:nvPr/>
        </p:nvSpPr>
        <p:spPr>
          <a:xfrm>
            <a:off x="9012619" y="4219570"/>
            <a:ext cx="1416066" cy="923330"/>
          </a:xfrm>
          <a:prstGeom prst="rect">
            <a:avLst/>
          </a:prstGeom>
          <a:noFill/>
        </p:spPr>
        <p:txBody>
          <a:bodyPr wrap="square">
            <a:spAutoFit/>
          </a:bodyPr>
          <a:lstStyle/>
          <a:p>
            <a:pPr algn="ctr"/>
            <a:r>
              <a:rPr lang="en-IN" b="1" dirty="0">
                <a:latin typeface="Myriad Pro" panose="020B0503030403020204"/>
                <a:ea typeface="Open Sans" panose="020B0606030504020204" pitchFamily="34" charset="0"/>
                <a:cs typeface="Open Sans" panose="020B0606030504020204" pitchFamily="34" charset="0"/>
              </a:rPr>
              <a:t>Balance of Plant Equipment</a:t>
            </a:r>
            <a:endParaRPr lang="en-US" b="1" dirty="0">
              <a:latin typeface="Myriad Pro" panose="020B0503030403020204"/>
              <a:ea typeface="Open Sans" panose="020B0606030504020204" pitchFamily="34" charset="0"/>
              <a:cs typeface="Open Sans" panose="020B0606030504020204" pitchFamily="34" charset="0"/>
            </a:endParaRPr>
          </a:p>
        </p:txBody>
      </p:sp>
      <p:sp>
        <p:nvSpPr>
          <p:cNvPr id="80" name="TextBox 79">
            <a:extLst>
              <a:ext uri="{FF2B5EF4-FFF2-40B4-BE49-F238E27FC236}">
                <a16:creationId xmlns:a16="http://schemas.microsoft.com/office/drawing/2014/main" id="{61EF934C-7F35-47F0-8CC8-07371C6077B5}"/>
              </a:ext>
            </a:extLst>
          </p:cNvPr>
          <p:cNvSpPr txBox="1"/>
          <p:nvPr/>
        </p:nvSpPr>
        <p:spPr>
          <a:xfrm>
            <a:off x="10908696" y="4228114"/>
            <a:ext cx="1291810" cy="646331"/>
          </a:xfrm>
          <a:prstGeom prst="rect">
            <a:avLst/>
          </a:prstGeom>
          <a:noFill/>
        </p:spPr>
        <p:txBody>
          <a:bodyPr wrap="square">
            <a:spAutoFit/>
          </a:bodyPr>
          <a:lstStyle/>
          <a:p>
            <a:pPr lvl="0" algn="ctr"/>
            <a:r>
              <a:rPr lang="en-IN" b="1" dirty="0">
                <a:latin typeface="Myriad Pro" panose="020B0503030403020204"/>
                <a:ea typeface="Open Sans" panose="020B0606030504020204" pitchFamily="34" charset="0"/>
                <a:cs typeface="Open Sans" panose="020B0606030504020204" pitchFamily="34" charset="0"/>
              </a:rPr>
              <a:t>FGD – Controls</a:t>
            </a:r>
            <a:endParaRPr lang="en-US" b="1" dirty="0">
              <a:latin typeface="Myriad Pro" panose="020B050303040302020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70274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9DBB5C-C52B-CDD7-ED4E-06017F2A9DDE}"/>
              </a:ext>
            </a:extLst>
          </p:cNvPr>
          <p:cNvSpPr txBox="1"/>
          <p:nvPr/>
        </p:nvSpPr>
        <p:spPr>
          <a:xfrm>
            <a:off x="4114800" y="177162"/>
            <a:ext cx="6100548" cy="369332"/>
          </a:xfrm>
          <a:prstGeom prst="rect">
            <a:avLst/>
          </a:prstGeom>
          <a:noFill/>
        </p:spPr>
        <p:txBody>
          <a:bodyPr wrap="square">
            <a:spAutoFit/>
          </a:bodyPr>
          <a:lstStyle/>
          <a:p>
            <a:r>
              <a:rPr lang="en-US" sz="1800" dirty="0">
                <a:latin typeface="Myriad Pro" panose="020B0503030403020204"/>
              </a:rPr>
              <a:t>Topic Introduction </a:t>
            </a:r>
          </a:p>
        </p:txBody>
      </p:sp>
      <p:sp>
        <p:nvSpPr>
          <p:cNvPr id="21" name="Rectangle 20">
            <a:extLst>
              <a:ext uri="{FF2B5EF4-FFF2-40B4-BE49-F238E27FC236}">
                <a16:creationId xmlns:a16="http://schemas.microsoft.com/office/drawing/2014/main" id="{959460FE-79DF-D86E-E068-7282F2FFB767}"/>
              </a:ext>
            </a:extLst>
          </p:cNvPr>
          <p:cNvSpPr/>
          <p:nvPr/>
        </p:nvSpPr>
        <p:spPr>
          <a:xfrm>
            <a:off x="-3502275" y="3027053"/>
            <a:ext cx="3502275" cy="1362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600" dirty="0"/>
              <a:t>For reviewer/SME:</a:t>
            </a:r>
          </a:p>
          <a:p>
            <a:r>
              <a:rPr lang="en-GB" sz="1600" dirty="0"/>
              <a:t>As designed in the planning document, this slide serves as an interactive menu screen. </a:t>
            </a:r>
          </a:p>
        </p:txBody>
      </p:sp>
      <p:sp>
        <p:nvSpPr>
          <p:cNvPr id="12" name="Title 1">
            <a:extLst>
              <a:ext uri="{FF2B5EF4-FFF2-40B4-BE49-F238E27FC236}">
                <a16:creationId xmlns:a16="http://schemas.microsoft.com/office/drawing/2014/main" id="{68B86CF1-F484-4DFC-9D52-DE2FE0FF4E5D}"/>
              </a:ext>
            </a:extLst>
          </p:cNvPr>
          <p:cNvSpPr>
            <a:spLocks noGrp="1"/>
          </p:cNvSpPr>
          <p:nvPr>
            <p:ph type="title"/>
          </p:nvPr>
        </p:nvSpPr>
        <p:spPr>
          <a:xfrm>
            <a:off x="520177" y="947650"/>
            <a:ext cx="7504377" cy="493223"/>
          </a:xfrm>
        </p:spPr>
        <p:txBody>
          <a:bodyPr vert="horz" lIns="91440" tIns="45720" rIns="91440" bIns="45720" rtlCol="0" anchor="ctr">
            <a:normAutofit/>
          </a:bodyPr>
          <a:lstStyle/>
          <a:p>
            <a:r>
              <a:rPr lang="en-IN" sz="2670" b="1" dirty="0"/>
              <a:t>Module Outline</a:t>
            </a:r>
          </a:p>
        </p:txBody>
      </p:sp>
      <p:sp>
        <p:nvSpPr>
          <p:cNvPr id="13" name="TextBox 12">
            <a:extLst>
              <a:ext uri="{FF2B5EF4-FFF2-40B4-BE49-F238E27FC236}">
                <a16:creationId xmlns:a16="http://schemas.microsoft.com/office/drawing/2014/main" id="{A91368E4-D685-466D-82D3-D7FE44E2F3D7}"/>
              </a:ext>
            </a:extLst>
          </p:cNvPr>
          <p:cNvSpPr txBox="1"/>
          <p:nvPr/>
        </p:nvSpPr>
        <p:spPr>
          <a:xfrm>
            <a:off x="-67976" y="5994782"/>
            <a:ext cx="12259976" cy="369332"/>
          </a:xfrm>
          <a:prstGeom prst="rect">
            <a:avLst/>
          </a:prstGeom>
          <a:solidFill>
            <a:srgbClr val="3A7DDA"/>
          </a:solidFill>
          <a:ln>
            <a:solidFill>
              <a:schemeClr val="bg1"/>
            </a:solidFill>
          </a:ln>
          <a:effectLst>
            <a:outerShdw blurRad="50800" dist="38100" algn="l" rotWithShape="0">
              <a:prstClr val="black">
                <a:alpha val="40000"/>
              </a:prstClr>
            </a:outerShdw>
          </a:effectLst>
        </p:spPr>
        <p:txBody>
          <a:bodyPr wrap="square" rtlCol="0">
            <a:spAutoFit/>
          </a:bodyPr>
          <a:lstStyle/>
          <a:p>
            <a:pPr algn="ctr"/>
            <a:r>
              <a:rPr lang="en-US" dirty="0">
                <a:solidFill>
                  <a:schemeClr val="bg1"/>
                </a:solidFill>
                <a:latin typeface="Myraid pro"/>
              </a:rPr>
              <a:t>Click on the first icon to start the module.</a:t>
            </a:r>
          </a:p>
        </p:txBody>
      </p:sp>
      <p:grpSp>
        <p:nvGrpSpPr>
          <p:cNvPr id="20" name="Group 19">
            <a:extLst>
              <a:ext uri="{FF2B5EF4-FFF2-40B4-BE49-F238E27FC236}">
                <a16:creationId xmlns:a16="http://schemas.microsoft.com/office/drawing/2014/main" id="{938B3944-6086-4AF9-A89B-B067D7B8C12F}"/>
              </a:ext>
            </a:extLst>
          </p:cNvPr>
          <p:cNvGrpSpPr/>
          <p:nvPr/>
        </p:nvGrpSpPr>
        <p:grpSpPr>
          <a:xfrm>
            <a:off x="4963017" y="2142644"/>
            <a:ext cx="226829" cy="1070179"/>
            <a:chOff x="2181225" y="2492852"/>
            <a:chExt cx="180975" cy="853836"/>
          </a:xfrm>
        </p:grpSpPr>
        <p:cxnSp>
          <p:nvCxnSpPr>
            <p:cNvPr id="45" name="Straight Connector 44">
              <a:extLst>
                <a:ext uri="{FF2B5EF4-FFF2-40B4-BE49-F238E27FC236}">
                  <a16:creationId xmlns:a16="http://schemas.microsoft.com/office/drawing/2014/main" id="{2AF1096B-FB62-47BC-ACED-621999A54401}"/>
                </a:ext>
              </a:extLst>
            </p:cNvPr>
            <p:cNvCxnSpPr/>
            <p:nvPr/>
          </p:nvCxnSpPr>
          <p:spPr>
            <a:xfrm flipV="1">
              <a:off x="2280018" y="2594512"/>
              <a:ext cx="0" cy="752176"/>
            </a:xfrm>
            <a:prstGeom prst="line">
              <a:avLst/>
            </a:prstGeom>
            <a:ln w="19050">
              <a:solidFill>
                <a:srgbClr val="90CEF0"/>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D5CE3C4-68FD-4AD6-B8C2-03BBB52D4A5E}"/>
                </a:ext>
              </a:extLst>
            </p:cNvPr>
            <p:cNvSpPr/>
            <p:nvPr/>
          </p:nvSpPr>
          <p:spPr>
            <a:xfrm>
              <a:off x="2181225" y="2492852"/>
              <a:ext cx="180975" cy="193198"/>
            </a:xfrm>
            <a:prstGeom prst="ellipse">
              <a:avLst/>
            </a:prstGeom>
            <a:solidFill>
              <a:srgbClr val="90CEF0"/>
            </a:solid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2" name="Group 21">
            <a:extLst>
              <a:ext uri="{FF2B5EF4-FFF2-40B4-BE49-F238E27FC236}">
                <a16:creationId xmlns:a16="http://schemas.microsoft.com/office/drawing/2014/main" id="{A27878AE-9E9D-42A8-9EE0-9EDE1D60CE32}"/>
              </a:ext>
            </a:extLst>
          </p:cNvPr>
          <p:cNvGrpSpPr/>
          <p:nvPr/>
        </p:nvGrpSpPr>
        <p:grpSpPr>
          <a:xfrm>
            <a:off x="8743504" y="2142644"/>
            <a:ext cx="226829" cy="1070179"/>
            <a:chOff x="2181225" y="2492852"/>
            <a:chExt cx="180975" cy="853836"/>
          </a:xfrm>
        </p:grpSpPr>
        <p:cxnSp>
          <p:nvCxnSpPr>
            <p:cNvPr id="43" name="Straight Connector 42">
              <a:extLst>
                <a:ext uri="{FF2B5EF4-FFF2-40B4-BE49-F238E27FC236}">
                  <a16:creationId xmlns:a16="http://schemas.microsoft.com/office/drawing/2014/main" id="{58BB5EF0-3A87-491A-BAB2-6D9127F94271}"/>
                </a:ext>
              </a:extLst>
            </p:cNvPr>
            <p:cNvCxnSpPr/>
            <p:nvPr/>
          </p:nvCxnSpPr>
          <p:spPr>
            <a:xfrm flipV="1">
              <a:off x="2280018" y="2594512"/>
              <a:ext cx="0" cy="752176"/>
            </a:xfrm>
            <a:prstGeom prst="line">
              <a:avLst/>
            </a:prstGeom>
            <a:ln w="19050">
              <a:solidFill>
                <a:srgbClr val="DC4D28"/>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3466D054-93D6-4C25-9CBF-79B774F83042}"/>
                </a:ext>
              </a:extLst>
            </p:cNvPr>
            <p:cNvSpPr/>
            <p:nvPr/>
          </p:nvSpPr>
          <p:spPr>
            <a:xfrm>
              <a:off x="2181225" y="2492852"/>
              <a:ext cx="180975" cy="193198"/>
            </a:xfrm>
            <a:prstGeom prst="ellipse">
              <a:avLst/>
            </a:prstGeom>
            <a:solidFill>
              <a:srgbClr val="DC4D28"/>
            </a:solidFill>
            <a:ln>
              <a:solidFill>
                <a:srgbClr val="DC4D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4" name="Group 23">
            <a:extLst>
              <a:ext uri="{FF2B5EF4-FFF2-40B4-BE49-F238E27FC236}">
                <a16:creationId xmlns:a16="http://schemas.microsoft.com/office/drawing/2014/main" id="{A8788477-21CC-43D3-8448-726D6A0C4FF8}"/>
              </a:ext>
            </a:extLst>
          </p:cNvPr>
          <p:cNvGrpSpPr/>
          <p:nvPr/>
        </p:nvGrpSpPr>
        <p:grpSpPr>
          <a:xfrm rot="10800000">
            <a:off x="6814683" y="3946892"/>
            <a:ext cx="226829" cy="1070179"/>
            <a:chOff x="2190750" y="2492852"/>
            <a:chExt cx="180975" cy="853836"/>
          </a:xfrm>
        </p:grpSpPr>
        <p:cxnSp>
          <p:nvCxnSpPr>
            <p:cNvPr id="39" name="Straight Connector 38">
              <a:extLst>
                <a:ext uri="{FF2B5EF4-FFF2-40B4-BE49-F238E27FC236}">
                  <a16:creationId xmlns:a16="http://schemas.microsoft.com/office/drawing/2014/main" id="{354AE613-2CD9-49FB-B541-EE5F42820566}"/>
                </a:ext>
              </a:extLst>
            </p:cNvPr>
            <p:cNvCxnSpPr/>
            <p:nvPr/>
          </p:nvCxnSpPr>
          <p:spPr>
            <a:xfrm flipV="1">
              <a:off x="2280018" y="2594512"/>
              <a:ext cx="0" cy="752176"/>
            </a:xfrm>
            <a:prstGeom prst="line">
              <a:avLst/>
            </a:prstGeom>
            <a:ln w="19050">
              <a:solidFill>
                <a:srgbClr val="BFD73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3486C69-5875-4E34-85A7-2C5BA0676919}"/>
                </a:ext>
              </a:extLst>
            </p:cNvPr>
            <p:cNvSpPr/>
            <p:nvPr/>
          </p:nvSpPr>
          <p:spPr>
            <a:xfrm>
              <a:off x="2190750" y="2492852"/>
              <a:ext cx="180975" cy="193198"/>
            </a:xfrm>
            <a:prstGeom prst="ellipse">
              <a:avLst/>
            </a:prstGeom>
            <a:solidFill>
              <a:srgbClr val="BFD730"/>
            </a:solid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30" name="Group 29">
            <a:extLst>
              <a:ext uri="{FF2B5EF4-FFF2-40B4-BE49-F238E27FC236}">
                <a16:creationId xmlns:a16="http://schemas.microsoft.com/office/drawing/2014/main" id="{FE339BDA-B71F-4BAA-B063-692F153D3C50}"/>
              </a:ext>
            </a:extLst>
          </p:cNvPr>
          <p:cNvGrpSpPr/>
          <p:nvPr/>
        </p:nvGrpSpPr>
        <p:grpSpPr>
          <a:xfrm rot="10800000">
            <a:off x="3140682" y="3946892"/>
            <a:ext cx="226829" cy="1070179"/>
            <a:chOff x="2190750" y="2492852"/>
            <a:chExt cx="180975" cy="853836"/>
          </a:xfrm>
        </p:grpSpPr>
        <p:cxnSp>
          <p:nvCxnSpPr>
            <p:cNvPr id="35" name="Straight Connector 34">
              <a:extLst>
                <a:ext uri="{FF2B5EF4-FFF2-40B4-BE49-F238E27FC236}">
                  <a16:creationId xmlns:a16="http://schemas.microsoft.com/office/drawing/2014/main" id="{600E1868-B66D-4708-854E-FFDBAE843166}"/>
                </a:ext>
              </a:extLst>
            </p:cNvPr>
            <p:cNvCxnSpPr/>
            <p:nvPr/>
          </p:nvCxnSpPr>
          <p:spPr>
            <a:xfrm flipV="1">
              <a:off x="2280018" y="2594512"/>
              <a:ext cx="0" cy="7521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11812B5-394A-4C7F-928D-228085BA5F31}"/>
                </a:ext>
              </a:extLst>
            </p:cNvPr>
            <p:cNvSpPr/>
            <p:nvPr/>
          </p:nvSpPr>
          <p:spPr>
            <a:xfrm>
              <a:off x="2190750" y="2492852"/>
              <a:ext cx="180975" cy="193198"/>
            </a:xfrm>
            <a:prstGeom prst="ellipse">
              <a:avLst/>
            </a:prstGeom>
            <a:solidFill>
              <a:srgbClr val="FFC000"/>
            </a:solidFill>
            <a:ln>
              <a:solidFill>
                <a:srgbClr val="16B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sp>
        <p:nvSpPr>
          <p:cNvPr id="55" name="TextBox 54">
            <a:extLst>
              <a:ext uri="{FF2B5EF4-FFF2-40B4-BE49-F238E27FC236}">
                <a16:creationId xmlns:a16="http://schemas.microsoft.com/office/drawing/2014/main" id="{280FE0AB-2C3C-41D6-84E3-B08BC93B3241}"/>
              </a:ext>
            </a:extLst>
          </p:cNvPr>
          <p:cNvSpPr txBox="1"/>
          <p:nvPr/>
        </p:nvSpPr>
        <p:spPr>
          <a:xfrm>
            <a:off x="178882" y="5230855"/>
            <a:ext cx="6150428" cy="341632"/>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FGD Controls</a:t>
            </a:r>
          </a:p>
        </p:txBody>
      </p:sp>
      <p:sp>
        <p:nvSpPr>
          <p:cNvPr id="56" name="TextBox 55">
            <a:extLst>
              <a:ext uri="{FF2B5EF4-FFF2-40B4-BE49-F238E27FC236}">
                <a16:creationId xmlns:a16="http://schemas.microsoft.com/office/drawing/2014/main" id="{41E80A6E-2FB3-4B6E-B825-50C794236FAF}"/>
              </a:ext>
            </a:extLst>
          </p:cNvPr>
          <p:cNvSpPr txBox="1"/>
          <p:nvPr/>
        </p:nvSpPr>
        <p:spPr>
          <a:xfrm>
            <a:off x="3573317" y="1463948"/>
            <a:ext cx="3006228" cy="590931"/>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Typical System Configuration</a:t>
            </a:r>
          </a:p>
        </p:txBody>
      </p:sp>
      <p:sp>
        <p:nvSpPr>
          <p:cNvPr id="57" name="TextBox 56">
            <a:extLst>
              <a:ext uri="{FF2B5EF4-FFF2-40B4-BE49-F238E27FC236}">
                <a16:creationId xmlns:a16="http://schemas.microsoft.com/office/drawing/2014/main" id="{3AFC505B-4DD5-4EA0-8CBF-E7D0AA507987}"/>
              </a:ext>
            </a:extLst>
          </p:cNvPr>
          <p:cNvSpPr txBox="1"/>
          <p:nvPr/>
        </p:nvSpPr>
        <p:spPr>
          <a:xfrm>
            <a:off x="3749234" y="5230855"/>
            <a:ext cx="6466114" cy="341632"/>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Major Control Loops</a:t>
            </a:r>
          </a:p>
        </p:txBody>
      </p:sp>
      <p:sp>
        <p:nvSpPr>
          <p:cNvPr id="58" name="TextBox 57">
            <a:extLst>
              <a:ext uri="{FF2B5EF4-FFF2-40B4-BE49-F238E27FC236}">
                <a16:creationId xmlns:a16="http://schemas.microsoft.com/office/drawing/2014/main" id="{EB675506-D86A-49BB-A088-2053D4967B72}"/>
              </a:ext>
            </a:extLst>
          </p:cNvPr>
          <p:cNvSpPr txBox="1"/>
          <p:nvPr/>
        </p:nvSpPr>
        <p:spPr>
          <a:xfrm>
            <a:off x="7525235" y="1675955"/>
            <a:ext cx="2690113" cy="341632"/>
          </a:xfrm>
          <a:prstGeom prst="rect">
            <a:avLst/>
          </a:prstGeom>
          <a:noFill/>
        </p:spPr>
        <p:txBody>
          <a:bodyPr wrap="square">
            <a:spAutoFit/>
          </a:bodyPr>
          <a:lstStyle/>
          <a:p>
            <a:pPr marL="0" lvl="0" indent="0" algn="ctr" defTabSz="622300">
              <a:lnSpc>
                <a:spcPct val="90000"/>
              </a:lnSpc>
              <a:spcBef>
                <a:spcPct val="0"/>
              </a:spcBef>
              <a:spcAft>
                <a:spcPct val="35000"/>
              </a:spcAft>
              <a:buNone/>
            </a:pPr>
            <a:r>
              <a:rPr lang="en-IN" dirty="0">
                <a:latin typeface="Myriad Pro" panose="020B0503030403020204"/>
              </a:rPr>
              <a:t>Assessment</a:t>
            </a:r>
            <a:endParaRPr lang="en-IN" sz="1800" kern="1200" dirty="0">
              <a:solidFill>
                <a:schemeClr val="tx1"/>
              </a:solidFill>
              <a:latin typeface="Myriad Pro"/>
            </a:endParaRPr>
          </a:p>
        </p:txBody>
      </p:sp>
      <p:grpSp>
        <p:nvGrpSpPr>
          <p:cNvPr id="2" name="Group 1">
            <a:extLst>
              <a:ext uri="{FF2B5EF4-FFF2-40B4-BE49-F238E27FC236}">
                <a16:creationId xmlns:a16="http://schemas.microsoft.com/office/drawing/2014/main" id="{D240FC17-283F-C5F1-55CF-B389FCC6DBEB}"/>
              </a:ext>
            </a:extLst>
          </p:cNvPr>
          <p:cNvGrpSpPr/>
          <p:nvPr/>
        </p:nvGrpSpPr>
        <p:grpSpPr>
          <a:xfrm>
            <a:off x="2300797" y="2160410"/>
            <a:ext cx="7569742" cy="2838899"/>
            <a:chOff x="2300797" y="2160410"/>
            <a:chExt cx="7569742" cy="2838899"/>
          </a:xfrm>
        </p:grpSpPr>
        <p:grpSp>
          <p:nvGrpSpPr>
            <p:cNvPr id="15" name="Group 14">
              <a:extLst>
                <a:ext uri="{FF2B5EF4-FFF2-40B4-BE49-F238E27FC236}">
                  <a16:creationId xmlns:a16="http://schemas.microsoft.com/office/drawing/2014/main" id="{7E73F58E-C318-446A-9BF9-69D7029B642C}"/>
                </a:ext>
              </a:extLst>
            </p:cNvPr>
            <p:cNvGrpSpPr/>
            <p:nvPr/>
          </p:nvGrpSpPr>
          <p:grpSpPr>
            <a:xfrm>
              <a:off x="4079349" y="3212826"/>
              <a:ext cx="2014990" cy="1786483"/>
              <a:chOff x="1533345" y="2937115"/>
              <a:chExt cx="1784590" cy="1582213"/>
            </a:xfrm>
          </p:grpSpPr>
          <p:sp>
            <p:nvSpPr>
              <p:cNvPr id="51" name="Hexagon 50">
                <a:extLst>
                  <a:ext uri="{FF2B5EF4-FFF2-40B4-BE49-F238E27FC236}">
                    <a16:creationId xmlns:a16="http://schemas.microsoft.com/office/drawing/2014/main" id="{13B50BF1-D674-40F9-831C-4B9AF1C67EB5}"/>
                  </a:ext>
                </a:extLst>
              </p:cNvPr>
              <p:cNvSpPr/>
              <p:nvPr/>
            </p:nvSpPr>
            <p:spPr>
              <a:xfrm>
                <a:off x="1533345" y="2937115"/>
                <a:ext cx="1784590" cy="1582213"/>
              </a:xfrm>
              <a:prstGeom prst="hexagon">
                <a:avLst/>
              </a:prstGeom>
              <a:no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52" name="Hexagon 51">
                <a:extLst>
                  <a:ext uri="{FF2B5EF4-FFF2-40B4-BE49-F238E27FC236}">
                    <a16:creationId xmlns:a16="http://schemas.microsoft.com/office/drawing/2014/main" id="{7715B017-1AED-4B98-BBE7-361465B894D2}"/>
                  </a:ext>
                </a:extLst>
              </p:cNvPr>
              <p:cNvSpPr/>
              <p:nvPr/>
            </p:nvSpPr>
            <p:spPr>
              <a:xfrm>
                <a:off x="1642882" y="3034230"/>
                <a:ext cx="1565515" cy="1387982"/>
              </a:xfrm>
              <a:prstGeom prst="hexagon">
                <a:avLst/>
              </a:prstGeom>
              <a:solidFill>
                <a:srgbClr val="90CEF0"/>
              </a:solid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16" name="Group 15">
              <a:extLst>
                <a:ext uri="{FF2B5EF4-FFF2-40B4-BE49-F238E27FC236}">
                  <a16:creationId xmlns:a16="http://schemas.microsoft.com/office/drawing/2014/main" id="{7776E51A-404E-4D85-AAD8-17FF7AD07655}"/>
                </a:ext>
              </a:extLst>
            </p:cNvPr>
            <p:cNvGrpSpPr/>
            <p:nvPr/>
          </p:nvGrpSpPr>
          <p:grpSpPr>
            <a:xfrm>
              <a:off x="5974797" y="2160410"/>
              <a:ext cx="2014990" cy="1786483"/>
              <a:chOff x="1533345" y="2937115"/>
              <a:chExt cx="1784590" cy="1582213"/>
            </a:xfrm>
          </p:grpSpPr>
          <p:sp>
            <p:nvSpPr>
              <p:cNvPr id="49" name="Hexagon 48">
                <a:extLst>
                  <a:ext uri="{FF2B5EF4-FFF2-40B4-BE49-F238E27FC236}">
                    <a16:creationId xmlns:a16="http://schemas.microsoft.com/office/drawing/2014/main" id="{2F121468-2CEA-47D4-95AC-BBBF29A1AE5A}"/>
                  </a:ext>
                </a:extLst>
              </p:cNvPr>
              <p:cNvSpPr/>
              <p:nvPr/>
            </p:nvSpPr>
            <p:spPr>
              <a:xfrm>
                <a:off x="1533345" y="2937115"/>
                <a:ext cx="1784590" cy="1582213"/>
              </a:xfrm>
              <a:prstGeom prst="hexagon">
                <a:avLst/>
              </a:prstGeom>
              <a:no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50" name="Hexagon 49">
                <a:extLst>
                  <a:ext uri="{FF2B5EF4-FFF2-40B4-BE49-F238E27FC236}">
                    <a16:creationId xmlns:a16="http://schemas.microsoft.com/office/drawing/2014/main" id="{E459E1E1-45A5-4148-B643-72CEE2C296B1}"/>
                  </a:ext>
                </a:extLst>
              </p:cNvPr>
              <p:cNvSpPr/>
              <p:nvPr/>
            </p:nvSpPr>
            <p:spPr>
              <a:xfrm>
                <a:off x="1642882" y="3034230"/>
                <a:ext cx="1565515" cy="1387982"/>
              </a:xfrm>
              <a:prstGeom prst="hexagon">
                <a:avLst/>
              </a:prstGeom>
              <a:solidFill>
                <a:srgbClr val="BFD730"/>
              </a:solid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18" name="Group 17">
              <a:extLst>
                <a:ext uri="{FF2B5EF4-FFF2-40B4-BE49-F238E27FC236}">
                  <a16:creationId xmlns:a16="http://schemas.microsoft.com/office/drawing/2014/main" id="{D1107EA2-C545-4406-B4CC-4DBDAB048469}"/>
                </a:ext>
              </a:extLst>
            </p:cNvPr>
            <p:cNvGrpSpPr/>
            <p:nvPr/>
          </p:nvGrpSpPr>
          <p:grpSpPr>
            <a:xfrm>
              <a:off x="7855549" y="3212824"/>
              <a:ext cx="2014990" cy="1786483"/>
              <a:chOff x="1533345" y="2937115"/>
              <a:chExt cx="1784590" cy="1582213"/>
            </a:xfrm>
          </p:grpSpPr>
          <p:sp>
            <p:nvSpPr>
              <p:cNvPr id="47" name="Hexagon 46">
                <a:extLst>
                  <a:ext uri="{FF2B5EF4-FFF2-40B4-BE49-F238E27FC236}">
                    <a16:creationId xmlns:a16="http://schemas.microsoft.com/office/drawing/2014/main" id="{1BCF9D0E-84C5-4DFD-AEAC-E1379BEF9B6D}"/>
                  </a:ext>
                </a:extLst>
              </p:cNvPr>
              <p:cNvSpPr/>
              <p:nvPr/>
            </p:nvSpPr>
            <p:spPr>
              <a:xfrm>
                <a:off x="1533345" y="2937115"/>
                <a:ext cx="1784590" cy="1582213"/>
              </a:xfrm>
              <a:prstGeom prst="hexagon">
                <a:avLst/>
              </a:prstGeom>
              <a:noFill/>
              <a:ln>
                <a:solidFill>
                  <a:srgbClr val="DC4D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48" name="Hexagon 47">
                <a:extLst>
                  <a:ext uri="{FF2B5EF4-FFF2-40B4-BE49-F238E27FC236}">
                    <a16:creationId xmlns:a16="http://schemas.microsoft.com/office/drawing/2014/main" id="{BCB70643-9860-4551-82DE-C29E8501EE5B}"/>
                  </a:ext>
                </a:extLst>
              </p:cNvPr>
              <p:cNvSpPr/>
              <p:nvPr/>
            </p:nvSpPr>
            <p:spPr>
              <a:xfrm>
                <a:off x="1642882" y="3034230"/>
                <a:ext cx="1565515" cy="1387982"/>
              </a:xfrm>
              <a:prstGeom prst="hexagon">
                <a:avLst/>
              </a:prstGeom>
              <a:solidFill>
                <a:srgbClr val="DC4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5" name="Group 24">
              <a:extLst>
                <a:ext uri="{FF2B5EF4-FFF2-40B4-BE49-F238E27FC236}">
                  <a16:creationId xmlns:a16="http://schemas.microsoft.com/office/drawing/2014/main" id="{D97A33BF-EDEC-4DE8-B10C-6C77D714FB7D}"/>
                </a:ext>
              </a:extLst>
            </p:cNvPr>
            <p:cNvGrpSpPr/>
            <p:nvPr/>
          </p:nvGrpSpPr>
          <p:grpSpPr>
            <a:xfrm>
              <a:off x="2300797" y="2160410"/>
              <a:ext cx="2014990" cy="1786483"/>
              <a:chOff x="1533345" y="2937115"/>
              <a:chExt cx="1784590" cy="1582213"/>
            </a:xfrm>
          </p:grpSpPr>
          <p:sp>
            <p:nvSpPr>
              <p:cNvPr id="37" name="Hexagon 36">
                <a:extLst>
                  <a:ext uri="{FF2B5EF4-FFF2-40B4-BE49-F238E27FC236}">
                    <a16:creationId xmlns:a16="http://schemas.microsoft.com/office/drawing/2014/main" id="{226C232C-45E2-4808-9D4E-455EA12C909B}"/>
                  </a:ext>
                </a:extLst>
              </p:cNvPr>
              <p:cNvSpPr/>
              <p:nvPr/>
            </p:nvSpPr>
            <p:spPr>
              <a:xfrm>
                <a:off x="1533345" y="2937115"/>
                <a:ext cx="1784590" cy="1582213"/>
              </a:xfrm>
              <a:prstGeom prst="hexagon">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38" name="Hexagon 37">
                <a:extLst>
                  <a:ext uri="{FF2B5EF4-FFF2-40B4-BE49-F238E27FC236}">
                    <a16:creationId xmlns:a16="http://schemas.microsoft.com/office/drawing/2014/main" id="{FB382579-8FAA-4E54-A7B4-298AAE7F5550}"/>
                  </a:ext>
                </a:extLst>
              </p:cNvPr>
              <p:cNvSpPr/>
              <p:nvPr/>
            </p:nvSpPr>
            <p:spPr>
              <a:xfrm>
                <a:off x="1642882" y="3034230"/>
                <a:ext cx="1565515" cy="1387982"/>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Myraid pro"/>
                </a:endParaRPr>
              </a:p>
            </p:txBody>
          </p:sp>
        </p:grpSp>
        <p:pic>
          <p:nvPicPr>
            <p:cNvPr id="61" name="Picture 4">
              <a:extLst>
                <a:ext uri="{FF2B5EF4-FFF2-40B4-BE49-F238E27FC236}">
                  <a16:creationId xmlns:a16="http://schemas.microsoft.com/office/drawing/2014/main" id="{28671FF4-0068-4FDC-917B-4C0DBEFD9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982" y="3689632"/>
              <a:ext cx="875519" cy="8755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DEE88E5-8D29-4082-8DE2-E61E1E90E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6946" y="2622507"/>
              <a:ext cx="862288" cy="862288"/>
            </a:xfrm>
            <a:prstGeom prst="rect">
              <a:avLst/>
            </a:prstGeom>
          </p:spPr>
        </p:pic>
        <p:pic>
          <p:nvPicPr>
            <p:cNvPr id="6" name="Picture 5">
              <a:extLst>
                <a:ext uri="{FF2B5EF4-FFF2-40B4-BE49-F238E27FC236}">
                  <a16:creationId xmlns:a16="http://schemas.microsoft.com/office/drawing/2014/main" id="{A13EE6E4-8C64-40ED-84BE-9B4A6DBB7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1711" y="2533640"/>
              <a:ext cx="959152" cy="959152"/>
            </a:xfrm>
            <a:prstGeom prst="rect">
              <a:avLst/>
            </a:prstGeom>
          </p:spPr>
        </p:pic>
        <p:pic>
          <p:nvPicPr>
            <p:cNvPr id="8" name="Picture 7">
              <a:extLst>
                <a:ext uri="{FF2B5EF4-FFF2-40B4-BE49-F238E27FC236}">
                  <a16:creationId xmlns:a16="http://schemas.microsoft.com/office/drawing/2014/main" id="{E48830A9-EEB8-48D3-AB1C-3B5341037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089" y="3689477"/>
              <a:ext cx="837810" cy="837810"/>
            </a:xfrm>
            <a:prstGeom prst="rect">
              <a:avLst/>
            </a:prstGeom>
          </p:spPr>
        </p:pic>
      </p:grpSp>
    </p:spTree>
    <p:extLst>
      <p:ext uri="{BB962C8B-B14F-4D97-AF65-F5344CB8AC3E}">
        <p14:creationId xmlns:p14="http://schemas.microsoft.com/office/powerpoint/2010/main" val="162637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4480" y="3715042"/>
            <a:ext cx="2787956" cy="2965796"/>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9F8D4924-5956-65B0-BB69-0448D637F4A0}"/>
              </a:ext>
            </a:extLst>
          </p:cNvPr>
          <p:cNvSpPr txBox="1"/>
          <p:nvPr/>
        </p:nvSpPr>
        <p:spPr>
          <a:xfrm>
            <a:off x="4114800" y="177162"/>
            <a:ext cx="6100548" cy="369332"/>
          </a:xfrm>
          <a:prstGeom prst="rect">
            <a:avLst/>
          </a:prstGeom>
          <a:noFill/>
        </p:spPr>
        <p:txBody>
          <a:bodyPr wrap="square">
            <a:spAutoFit/>
          </a:bodyPr>
          <a:lstStyle/>
          <a:p>
            <a:pPr lvl="0"/>
            <a:r>
              <a:rPr lang="en-US" dirty="0">
                <a:latin typeface="Myriad Pro" panose="020B0503030403020204"/>
              </a:rPr>
              <a:t>T</a:t>
            </a:r>
            <a:r>
              <a:rPr lang="en-IN" dirty="0">
                <a:latin typeface="Myriad Pro" panose="020B0503030403020204"/>
              </a:rPr>
              <a:t>opic Introduction</a:t>
            </a:r>
            <a:endParaRPr lang="en-US" sz="1800" kern="1200" dirty="0">
              <a:latin typeface="Myriad Pro" panose="020B0503030403020204"/>
            </a:endParaRPr>
          </a:p>
        </p:txBody>
      </p:sp>
      <p:sp>
        <p:nvSpPr>
          <p:cNvPr id="8" name="Title 2">
            <a:extLst>
              <a:ext uri="{FF2B5EF4-FFF2-40B4-BE49-F238E27FC236}">
                <a16:creationId xmlns:a16="http://schemas.microsoft.com/office/drawing/2014/main" id="{359D7F90-B88B-934F-B8CB-3989596651E5}"/>
              </a:ext>
            </a:extLst>
          </p:cNvPr>
          <p:cNvSpPr txBox="1">
            <a:spLocks/>
          </p:cNvSpPr>
          <p:nvPr/>
        </p:nvSpPr>
        <p:spPr>
          <a:xfrm>
            <a:off x="1058658" y="5910350"/>
            <a:ext cx="4923826" cy="798273"/>
          </a:xfrm>
          <a:prstGeom prst="rect">
            <a:avLst/>
          </a:prstGeom>
          <a:solidFill>
            <a:srgbClr val="FFC000"/>
          </a:solidFill>
          <a:ln w="38100">
            <a:solidFill>
              <a:schemeClr val="bg1"/>
            </a:solid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377" rtl="0" eaLnBrk="1" latinLnBrk="0" hangingPunct="1">
              <a:lnSpc>
                <a:spcPct val="90000"/>
              </a:lnSpc>
              <a:spcBef>
                <a:spcPct val="0"/>
              </a:spcBef>
              <a:buNone/>
              <a:defRPr sz="2667" kern="1200">
                <a:solidFill>
                  <a:schemeClr val="tx1"/>
                </a:solidFill>
                <a:latin typeface="Myriad Pro Black SemiCond" panose="020B0803030403020204" pitchFamily="34" charset="0"/>
                <a:ea typeface="+mj-ea"/>
                <a:cs typeface="+mj-cs"/>
              </a:defRPr>
            </a:lvl1pPr>
          </a:lstStyle>
          <a:p>
            <a:pPr algn="ctr">
              <a:lnSpc>
                <a:spcPct val="107000"/>
              </a:lnSpc>
              <a:spcAft>
                <a:spcPts val="800"/>
              </a:spcAft>
            </a:pPr>
            <a:r>
              <a:rPr lang="en-IN" sz="2400" b="1" dirty="0">
                <a:solidFill>
                  <a:schemeClr val="bg1"/>
                </a:solidFill>
              </a:rPr>
              <a:t>Major Control Loops</a:t>
            </a:r>
            <a:endParaRPr lang="en-GB" sz="2400" b="1" dirty="0">
              <a:solidFill>
                <a:schemeClr val="bg1"/>
              </a:solidFill>
            </a:endParaRPr>
          </a:p>
        </p:txBody>
      </p:sp>
      <p:sp>
        <p:nvSpPr>
          <p:cNvPr id="9" name="Speech Bubble: Rectangle 45">
            <a:extLst>
              <a:ext uri="{FF2B5EF4-FFF2-40B4-BE49-F238E27FC236}">
                <a16:creationId xmlns:a16="http://schemas.microsoft.com/office/drawing/2014/main" id="{DB6AC9C9-EE2A-B8A4-4097-6B9ACFA32885}"/>
              </a:ext>
            </a:extLst>
          </p:cNvPr>
          <p:cNvSpPr/>
          <p:nvPr/>
        </p:nvSpPr>
        <p:spPr>
          <a:xfrm>
            <a:off x="7615158" y="2766377"/>
            <a:ext cx="2310285" cy="1325246"/>
          </a:xfrm>
          <a:prstGeom prst="wedgeRoundRectCallout">
            <a:avLst>
              <a:gd name="adj1" fmla="val 54502"/>
              <a:gd name="adj2" fmla="val 94416"/>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Let’s </a:t>
            </a:r>
            <a:r>
              <a:rPr lang="en-IN" sz="16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understand </a:t>
            </a:r>
            <a:r>
              <a:rPr lang="en-US" sz="16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the </a:t>
            </a:r>
            <a:r>
              <a:rPr lang="en-IN" sz="1600" b="0" kern="1200" dirty="0">
                <a:solidFill>
                  <a:schemeClr val="bg1"/>
                </a:solidFill>
                <a:latin typeface="Myriad Pro" panose="020B0503030403020204" pitchFamily="34" charset="0"/>
                <a:ea typeface="Open Sans" panose="020B0606030504020204" pitchFamily="34" charset="0"/>
                <a:cs typeface="Open Sans" panose="020B0606030504020204" pitchFamily="34" charset="0"/>
              </a:rPr>
              <a:t>Major Control Loops</a:t>
            </a:r>
            <a:r>
              <a:rPr lang="en-US" sz="1600" dirty="0">
                <a:solidFill>
                  <a:schemeClr val="bg1"/>
                </a:solidFill>
                <a:latin typeface="Myriad Pro" panose="020B0503030403020204" pitchFamily="34" charset="0"/>
                <a:ea typeface="Open Sans" panose="020B0606030504020204" pitchFamily="34" charset="0"/>
                <a:cs typeface="Open Sans" panose="020B0606030504020204" pitchFamily="34" charset="0"/>
              </a:rPr>
              <a:t>. </a:t>
            </a:r>
            <a:endParaRPr lang="en-IN" sz="16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p:txBody>
      </p:sp>
      <p:pic>
        <p:nvPicPr>
          <p:cNvPr id="1026" name="Picture 2" descr="Wide angle shot of white smoke coming out of the nuclear plants">
            <a:extLst>
              <a:ext uri="{FF2B5EF4-FFF2-40B4-BE49-F238E27FC236}">
                <a16:creationId xmlns:a16="http://schemas.microsoft.com/office/drawing/2014/main" id="{8A4AB7C1-10D2-1EB2-771A-35E572157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68" y="1052513"/>
            <a:ext cx="6936289" cy="482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70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4BB9520-EC6F-4095-A44C-286EE81FD345}"/>
              </a:ext>
            </a:extLst>
          </p:cNvPr>
          <p:cNvSpPr txBox="1"/>
          <p:nvPr/>
        </p:nvSpPr>
        <p:spPr>
          <a:xfrm>
            <a:off x="4114800" y="17716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Major Control Loops List</a:t>
            </a:r>
            <a:endParaRPr lang="en-GB" dirty="0">
              <a:latin typeface="Myriad Pro" panose="020B0503030403020204"/>
            </a:endParaRPr>
          </a:p>
        </p:txBody>
      </p:sp>
      <p:grpSp>
        <p:nvGrpSpPr>
          <p:cNvPr id="5" name="Group 4">
            <a:extLst>
              <a:ext uri="{FF2B5EF4-FFF2-40B4-BE49-F238E27FC236}">
                <a16:creationId xmlns:a16="http://schemas.microsoft.com/office/drawing/2014/main" id="{C0885555-6525-39EE-81E4-752A2C10C854}"/>
              </a:ext>
            </a:extLst>
          </p:cNvPr>
          <p:cNvGrpSpPr/>
          <p:nvPr/>
        </p:nvGrpSpPr>
        <p:grpSpPr>
          <a:xfrm>
            <a:off x="9487136" y="1957219"/>
            <a:ext cx="2851747" cy="4821140"/>
            <a:chOff x="9261180" y="-271339"/>
            <a:chExt cx="2851747" cy="4821140"/>
          </a:xfrm>
        </p:grpSpPr>
        <p:pic>
          <p:nvPicPr>
            <p:cNvPr id="15" name="Picture 14">
              <a:extLst>
                <a:ext uri="{FF2B5EF4-FFF2-40B4-BE49-F238E27FC236}">
                  <a16:creationId xmlns:a16="http://schemas.microsoft.com/office/drawing/2014/main" id="{4D84D2AC-47B8-F1C6-735D-44FADFD5E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1180" y="1584005"/>
              <a:ext cx="2787956" cy="2965796"/>
            </a:xfrm>
            <a:prstGeom prst="roundRect">
              <a:avLst>
                <a:gd name="adj" fmla="val 8594"/>
              </a:avLst>
            </a:prstGeom>
            <a:solidFill>
              <a:srgbClr val="FFFFFF">
                <a:shade val="85000"/>
              </a:srgbClr>
            </a:solidFill>
            <a:ln>
              <a:noFill/>
            </a:ln>
            <a:effectLst/>
          </p:spPr>
        </p:pic>
        <p:sp>
          <p:nvSpPr>
            <p:cNvPr id="16" name="Speech Bubble: Rectangle 45">
              <a:extLst>
                <a:ext uri="{FF2B5EF4-FFF2-40B4-BE49-F238E27FC236}">
                  <a16:creationId xmlns:a16="http://schemas.microsoft.com/office/drawing/2014/main" id="{C015F0F3-AE1F-B319-7172-EAB03A60D1B6}"/>
                </a:ext>
              </a:extLst>
            </p:cNvPr>
            <p:cNvSpPr/>
            <p:nvPr/>
          </p:nvSpPr>
          <p:spPr>
            <a:xfrm>
              <a:off x="9802642" y="-271339"/>
              <a:ext cx="2310285" cy="1325246"/>
            </a:xfrm>
            <a:prstGeom prst="wedgeRoundRectCallout">
              <a:avLst>
                <a:gd name="adj1" fmla="val 80"/>
                <a:gd name="adj2" fmla="val 163414"/>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Now, let us start with the different kinds of </a:t>
              </a:r>
              <a:r>
                <a:rPr lang="en-IN" sz="1600" dirty="0">
                  <a:latin typeface="Myriad Pro" panose="020B0503030403020204"/>
                </a:rPr>
                <a:t>Major Control Loops</a:t>
              </a:r>
              <a:r>
                <a:rPr lang="en-GB" sz="1600" dirty="0">
                  <a:latin typeface="Myriad Pro" panose="020B0503030403020204"/>
                </a:rPr>
                <a:t>.</a:t>
              </a:r>
              <a:r>
                <a:rPr lang="en-US" sz="16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 </a:t>
              </a:r>
              <a:endParaRPr lang="en-IN" sz="16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p:txBody>
        </p:sp>
      </p:grpSp>
      <p:sp>
        <p:nvSpPr>
          <p:cNvPr id="4" name="Freeform: Shape 3">
            <a:extLst>
              <a:ext uri="{FF2B5EF4-FFF2-40B4-BE49-F238E27FC236}">
                <a16:creationId xmlns:a16="http://schemas.microsoft.com/office/drawing/2014/main" id="{95951890-89F8-7A56-A2BB-0424B9CDD5D2}"/>
              </a:ext>
            </a:extLst>
          </p:cNvPr>
          <p:cNvSpPr/>
          <p:nvPr/>
        </p:nvSpPr>
        <p:spPr>
          <a:xfrm>
            <a:off x="3689399" y="1391979"/>
            <a:ext cx="1180915" cy="2223802"/>
          </a:xfrm>
          <a:custGeom>
            <a:avLst/>
            <a:gdLst>
              <a:gd name="connsiteX0" fmla="*/ 1012711 w 1138542"/>
              <a:gd name="connsiteY0" fmla="*/ 30497 h 2358408"/>
              <a:gd name="connsiteX1" fmla="*/ 1114367 w 1138542"/>
              <a:gd name="connsiteY1" fmla="*/ 350102 h 2358408"/>
              <a:gd name="connsiteX2" fmla="*/ 1096069 w 1138542"/>
              <a:gd name="connsiteY2" fmla="*/ 690444 h 2358408"/>
              <a:gd name="connsiteX3" fmla="*/ 980995 w 1138542"/>
              <a:gd name="connsiteY3" fmla="*/ 1012489 h 2358408"/>
              <a:gd name="connsiteX4" fmla="*/ 793135 w 1138542"/>
              <a:gd name="connsiteY4" fmla="*/ 1298344 h 2358408"/>
              <a:gd name="connsiteX5" fmla="*/ 331213 w 1138542"/>
              <a:gd name="connsiteY5" fmla="*/ 1773279 h 2358408"/>
              <a:gd name="connsiteX6" fmla="*/ 230777 w 1138542"/>
              <a:gd name="connsiteY6" fmla="*/ 1899333 h 2358408"/>
              <a:gd name="connsiteX7" fmla="*/ 142540 w 1138542"/>
              <a:gd name="connsiteY7" fmla="*/ 2034737 h 2358408"/>
              <a:gd name="connsiteX8" fmla="*/ 74227 w 1138542"/>
              <a:gd name="connsiteY8" fmla="*/ 2181122 h 2358408"/>
              <a:gd name="connsiteX9" fmla="*/ 61215 w 1138542"/>
              <a:gd name="connsiteY9" fmla="*/ 2219751 h 2358408"/>
              <a:gd name="connsiteX10" fmla="*/ 55116 w 1138542"/>
              <a:gd name="connsiteY10" fmla="*/ 2239268 h 2358408"/>
              <a:gd name="connsiteX11" fmla="*/ 49830 w 1138542"/>
              <a:gd name="connsiteY11" fmla="*/ 2259194 h 2358408"/>
              <a:gd name="connsiteX12" fmla="*/ 40071 w 1138542"/>
              <a:gd name="connsiteY12" fmla="*/ 2299449 h 2358408"/>
              <a:gd name="connsiteX13" fmla="*/ 31939 w 1138542"/>
              <a:gd name="connsiteY13" fmla="*/ 2340111 h 2358408"/>
              <a:gd name="connsiteX14" fmla="*/ 31532 w 1138542"/>
              <a:gd name="connsiteY14" fmla="*/ 2256347 h 2358408"/>
              <a:gd name="connsiteX15" fmla="*/ 33159 w 1138542"/>
              <a:gd name="connsiteY15" fmla="*/ 2235202 h 2358408"/>
              <a:gd name="connsiteX16" fmla="*/ 35598 w 1138542"/>
              <a:gd name="connsiteY16" fmla="*/ 2214058 h 2358408"/>
              <a:gd name="connsiteX17" fmla="*/ 41698 w 1138542"/>
              <a:gd name="connsiteY17" fmla="*/ 2172176 h 2358408"/>
              <a:gd name="connsiteX18" fmla="*/ 89679 w 1138542"/>
              <a:gd name="connsiteY18" fmla="*/ 2008713 h 2358408"/>
              <a:gd name="connsiteX19" fmla="*/ 165311 w 1138542"/>
              <a:gd name="connsiteY19" fmla="*/ 1856230 h 2358408"/>
              <a:gd name="connsiteX20" fmla="*/ 260460 w 1138542"/>
              <a:gd name="connsiteY20" fmla="*/ 1715132 h 2358408"/>
              <a:gd name="connsiteX21" fmla="*/ 707338 w 1138542"/>
              <a:gd name="connsiteY21" fmla="*/ 1226373 h 2358408"/>
              <a:gd name="connsiteX22" fmla="*/ 887878 w 1138542"/>
              <a:gd name="connsiteY22" fmla="*/ 962881 h 2358408"/>
              <a:gd name="connsiteX23" fmla="*/ 1011492 w 1138542"/>
              <a:gd name="connsiteY23" fmla="*/ 668487 h 2358408"/>
              <a:gd name="connsiteX24" fmla="*/ 1060286 w 1138542"/>
              <a:gd name="connsiteY24" fmla="*/ 352135 h 2358408"/>
              <a:gd name="connsiteX25" fmla="*/ 1012711 w 1138542"/>
              <a:gd name="connsiteY25" fmla="*/ 30497 h 235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542" h="2358408">
                <a:moveTo>
                  <a:pt x="1012711" y="30497"/>
                </a:moveTo>
                <a:cubicBezTo>
                  <a:pt x="1067605" y="127273"/>
                  <a:pt x="1100948" y="237467"/>
                  <a:pt x="1114367" y="350102"/>
                </a:cubicBezTo>
                <a:cubicBezTo>
                  <a:pt x="1127786" y="463143"/>
                  <a:pt x="1120060" y="578623"/>
                  <a:pt x="1096069" y="690444"/>
                </a:cubicBezTo>
                <a:cubicBezTo>
                  <a:pt x="1072078" y="802265"/>
                  <a:pt x="1032636" y="910833"/>
                  <a:pt x="980995" y="1012489"/>
                </a:cubicBezTo>
                <a:cubicBezTo>
                  <a:pt x="929354" y="1114552"/>
                  <a:pt x="865921" y="1210515"/>
                  <a:pt x="793135" y="1298344"/>
                </a:cubicBezTo>
                <a:cubicBezTo>
                  <a:pt x="646751" y="1474006"/>
                  <a:pt x="472717" y="1611850"/>
                  <a:pt x="331213" y="1773279"/>
                </a:cubicBezTo>
                <a:cubicBezTo>
                  <a:pt x="295836" y="1813942"/>
                  <a:pt x="262900" y="1855417"/>
                  <a:pt x="230777" y="1899333"/>
                </a:cubicBezTo>
                <a:cubicBezTo>
                  <a:pt x="199060" y="1942841"/>
                  <a:pt x="168970" y="1987570"/>
                  <a:pt x="142540" y="2034737"/>
                </a:cubicBezTo>
                <a:cubicBezTo>
                  <a:pt x="116110" y="2081499"/>
                  <a:pt x="92525" y="2130294"/>
                  <a:pt x="74227" y="2181122"/>
                </a:cubicBezTo>
                <a:cubicBezTo>
                  <a:pt x="69755" y="2193727"/>
                  <a:pt x="64875" y="2206739"/>
                  <a:pt x="61215" y="2219751"/>
                </a:cubicBezTo>
                <a:lnTo>
                  <a:pt x="55116" y="2239268"/>
                </a:lnTo>
                <a:lnTo>
                  <a:pt x="49830" y="2259194"/>
                </a:lnTo>
                <a:cubicBezTo>
                  <a:pt x="46170" y="2272612"/>
                  <a:pt x="43324" y="2286030"/>
                  <a:pt x="40071" y="2299449"/>
                </a:cubicBezTo>
                <a:cubicBezTo>
                  <a:pt x="37225" y="2312867"/>
                  <a:pt x="34785" y="2326692"/>
                  <a:pt x="31939" y="2340111"/>
                </a:cubicBezTo>
                <a:cubicBezTo>
                  <a:pt x="30312" y="2312461"/>
                  <a:pt x="29906" y="2284404"/>
                  <a:pt x="31532" y="2256347"/>
                </a:cubicBezTo>
                <a:lnTo>
                  <a:pt x="33159" y="2235202"/>
                </a:lnTo>
                <a:lnTo>
                  <a:pt x="35598" y="2214058"/>
                </a:lnTo>
                <a:cubicBezTo>
                  <a:pt x="36818" y="2199826"/>
                  <a:pt x="39258" y="2186001"/>
                  <a:pt x="41698" y="2172176"/>
                </a:cubicBezTo>
                <a:cubicBezTo>
                  <a:pt x="51457" y="2116469"/>
                  <a:pt x="68535" y="2061574"/>
                  <a:pt x="89679" y="2008713"/>
                </a:cubicBezTo>
                <a:cubicBezTo>
                  <a:pt x="110823" y="1955853"/>
                  <a:pt x="137254" y="1905432"/>
                  <a:pt x="165311" y="1856230"/>
                </a:cubicBezTo>
                <a:cubicBezTo>
                  <a:pt x="193368" y="1807436"/>
                  <a:pt x="225898" y="1759861"/>
                  <a:pt x="260460" y="1715132"/>
                </a:cubicBezTo>
                <a:cubicBezTo>
                  <a:pt x="399119" y="1534185"/>
                  <a:pt x="570713" y="1390648"/>
                  <a:pt x="707338" y="1226373"/>
                </a:cubicBezTo>
                <a:cubicBezTo>
                  <a:pt x="775651" y="1144641"/>
                  <a:pt x="836238" y="1055998"/>
                  <a:pt x="887878" y="962881"/>
                </a:cubicBezTo>
                <a:cubicBezTo>
                  <a:pt x="939113" y="869358"/>
                  <a:pt x="981808" y="770956"/>
                  <a:pt x="1011492" y="668487"/>
                </a:cubicBezTo>
                <a:cubicBezTo>
                  <a:pt x="1041582" y="566018"/>
                  <a:pt x="1059066" y="459890"/>
                  <a:pt x="1060286" y="352135"/>
                </a:cubicBezTo>
                <a:cubicBezTo>
                  <a:pt x="1062319" y="245193"/>
                  <a:pt x="1045241" y="136625"/>
                  <a:pt x="1012711" y="30497"/>
                </a:cubicBezTo>
                <a:close/>
              </a:path>
            </a:pathLst>
          </a:custGeom>
          <a:solidFill>
            <a:srgbClr val="264653"/>
          </a:solidFill>
          <a:ln w="9525" cap="flat">
            <a:noFill/>
            <a:prstDash val="solid"/>
            <a:miter/>
          </a:ln>
        </p:spPr>
        <p:txBody>
          <a:bodyPr rtlCol="0" anchor="ctr"/>
          <a:lstStyle/>
          <a:p>
            <a:endParaRPr lang="en-US">
              <a:solidFill>
                <a:srgbClr val="272E3A"/>
              </a:solidFill>
              <a:latin typeface="Myraid Pro"/>
            </a:endParaRPr>
          </a:p>
        </p:txBody>
      </p:sp>
      <p:sp>
        <p:nvSpPr>
          <p:cNvPr id="6" name="Freeform: Shape 5">
            <a:extLst>
              <a:ext uri="{FF2B5EF4-FFF2-40B4-BE49-F238E27FC236}">
                <a16:creationId xmlns:a16="http://schemas.microsoft.com/office/drawing/2014/main" id="{8B810097-3AD4-24AD-62E1-4614EF5133CF}"/>
              </a:ext>
            </a:extLst>
          </p:cNvPr>
          <p:cNvSpPr/>
          <p:nvPr/>
        </p:nvSpPr>
        <p:spPr>
          <a:xfrm>
            <a:off x="3143879" y="1627013"/>
            <a:ext cx="632633" cy="2338826"/>
          </a:xfrm>
          <a:custGeom>
            <a:avLst/>
            <a:gdLst>
              <a:gd name="connsiteX0" fmla="*/ 30497 w 609933"/>
              <a:gd name="connsiteY0" fmla="*/ 30497 h 2480395"/>
              <a:gd name="connsiteX1" fmla="*/ 300494 w 609933"/>
              <a:gd name="connsiteY1" fmla="*/ 229335 h 2480395"/>
              <a:gd name="connsiteX2" fmla="*/ 485914 w 609933"/>
              <a:gd name="connsiteY2" fmla="*/ 515597 h 2480395"/>
              <a:gd name="connsiteX3" fmla="*/ 582283 w 609933"/>
              <a:gd name="connsiteY3" fmla="*/ 843741 h 2480395"/>
              <a:gd name="connsiteX4" fmla="*/ 598141 w 609933"/>
              <a:gd name="connsiteY4" fmla="*/ 1185304 h 2480395"/>
              <a:gd name="connsiteX5" fmla="*/ 503805 w 609933"/>
              <a:gd name="connsiteY5" fmla="*/ 1841185 h 2480395"/>
              <a:gd name="connsiteX6" fmla="*/ 496892 w 609933"/>
              <a:gd name="connsiteY6" fmla="*/ 2002208 h 2480395"/>
              <a:gd name="connsiteX7" fmla="*/ 505025 w 609933"/>
              <a:gd name="connsiteY7" fmla="*/ 2163637 h 2480395"/>
              <a:gd name="connsiteX8" fmla="*/ 535928 w 609933"/>
              <a:gd name="connsiteY8" fmla="*/ 2322219 h 2480395"/>
              <a:gd name="connsiteX9" fmla="*/ 548127 w 609933"/>
              <a:gd name="connsiteY9" fmla="*/ 2361255 h 2480395"/>
              <a:gd name="connsiteX10" fmla="*/ 554633 w 609933"/>
              <a:gd name="connsiteY10" fmla="*/ 2380773 h 2480395"/>
              <a:gd name="connsiteX11" fmla="*/ 561952 w 609933"/>
              <a:gd name="connsiteY11" fmla="*/ 2399884 h 2480395"/>
              <a:gd name="connsiteX12" fmla="*/ 577810 w 609933"/>
              <a:gd name="connsiteY12" fmla="*/ 2438107 h 2480395"/>
              <a:gd name="connsiteX13" fmla="*/ 595295 w 609933"/>
              <a:gd name="connsiteY13" fmla="*/ 2475923 h 2480395"/>
              <a:gd name="connsiteX14" fmla="*/ 545687 w 609933"/>
              <a:gd name="connsiteY14" fmla="*/ 2408423 h 2480395"/>
              <a:gd name="connsiteX15" fmla="*/ 534708 w 609933"/>
              <a:gd name="connsiteY15" fmla="*/ 2390532 h 2480395"/>
              <a:gd name="connsiteX16" fmla="*/ 524136 w 609933"/>
              <a:gd name="connsiteY16" fmla="*/ 2372233 h 2480395"/>
              <a:gd name="connsiteX17" fmla="*/ 504212 w 609933"/>
              <a:gd name="connsiteY17" fmla="*/ 2334825 h 2480395"/>
              <a:gd name="connsiteX18" fmla="*/ 446878 w 609933"/>
              <a:gd name="connsiteY18" fmla="*/ 2174615 h 2480395"/>
              <a:gd name="connsiteX19" fmla="*/ 418821 w 609933"/>
              <a:gd name="connsiteY19" fmla="*/ 2006680 h 2480395"/>
              <a:gd name="connsiteX20" fmla="*/ 412722 w 609933"/>
              <a:gd name="connsiteY20" fmla="*/ 1836305 h 2480395"/>
              <a:gd name="connsiteX21" fmla="*/ 486727 w 609933"/>
              <a:gd name="connsiteY21" fmla="*/ 1178391 h 2480395"/>
              <a:gd name="connsiteX22" fmla="*/ 477781 w 609933"/>
              <a:gd name="connsiteY22" fmla="*/ 859192 h 2480395"/>
              <a:gd name="connsiteX23" fmla="*/ 404996 w 609933"/>
              <a:gd name="connsiteY23" fmla="*/ 548533 h 2480395"/>
              <a:gd name="connsiteX24" fmla="*/ 258205 w 609933"/>
              <a:gd name="connsiteY24" fmla="*/ 263897 h 2480395"/>
              <a:gd name="connsiteX25" fmla="*/ 30497 w 609933"/>
              <a:gd name="connsiteY25" fmla="*/ 30497 h 24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933" h="2480395">
                <a:moveTo>
                  <a:pt x="30497" y="30497"/>
                </a:moveTo>
                <a:cubicBezTo>
                  <a:pt x="131746" y="76445"/>
                  <a:pt x="223236" y="145977"/>
                  <a:pt x="300494" y="229335"/>
                </a:cubicBezTo>
                <a:cubicBezTo>
                  <a:pt x="377752" y="313099"/>
                  <a:pt x="439152" y="411095"/>
                  <a:pt x="485914" y="515597"/>
                </a:cubicBezTo>
                <a:cubicBezTo>
                  <a:pt x="532269" y="620099"/>
                  <a:pt x="563985" y="731107"/>
                  <a:pt x="582283" y="843741"/>
                </a:cubicBezTo>
                <a:cubicBezTo>
                  <a:pt x="600581" y="956375"/>
                  <a:pt x="605460" y="1071449"/>
                  <a:pt x="598141" y="1185304"/>
                </a:cubicBezTo>
                <a:cubicBezTo>
                  <a:pt x="582690" y="1413419"/>
                  <a:pt x="522916" y="1627302"/>
                  <a:pt x="503805" y="1841185"/>
                </a:cubicBezTo>
                <a:cubicBezTo>
                  <a:pt x="498925" y="1894859"/>
                  <a:pt x="496486" y="1947721"/>
                  <a:pt x="496892" y="2002208"/>
                </a:cubicBezTo>
                <a:cubicBezTo>
                  <a:pt x="496892" y="2056288"/>
                  <a:pt x="498925" y="2109963"/>
                  <a:pt x="505025" y="2163637"/>
                </a:cubicBezTo>
                <a:cubicBezTo>
                  <a:pt x="511124" y="2216904"/>
                  <a:pt x="520883" y="2270172"/>
                  <a:pt x="535928" y="2322219"/>
                </a:cubicBezTo>
                <a:cubicBezTo>
                  <a:pt x="539994" y="2335232"/>
                  <a:pt x="543247" y="2348243"/>
                  <a:pt x="548127" y="2361255"/>
                </a:cubicBezTo>
                <a:lnTo>
                  <a:pt x="554633" y="2380773"/>
                </a:lnTo>
                <a:lnTo>
                  <a:pt x="561952" y="2399884"/>
                </a:lnTo>
                <a:cubicBezTo>
                  <a:pt x="566831" y="2412895"/>
                  <a:pt x="572524" y="2425095"/>
                  <a:pt x="577810" y="2438107"/>
                </a:cubicBezTo>
                <a:cubicBezTo>
                  <a:pt x="583503" y="2450712"/>
                  <a:pt x="589602" y="2462910"/>
                  <a:pt x="595295" y="2475923"/>
                </a:cubicBezTo>
                <a:cubicBezTo>
                  <a:pt x="577810" y="2454372"/>
                  <a:pt x="560732" y="2432007"/>
                  <a:pt x="545687" y="2408423"/>
                </a:cubicBezTo>
                <a:lnTo>
                  <a:pt x="534708" y="2390532"/>
                </a:lnTo>
                <a:lnTo>
                  <a:pt x="524136" y="2372233"/>
                </a:lnTo>
                <a:cubicBezTo>
                  <a:pt x="516817" y="2360035"/>
                  <a:pt x="510718" y="2347430"/>
                  <a:pt x="504212" y="2334825"/>
                </a:cubicBezTo>
                <a:cubicBezTo>
                  <a:pt x="479408" y="2283997"/>
                  <a:pt x="460703" y="2229915"/>
                  <a:pt x="446878" y="2174615"/>
                </a:cubicBezTo>
                <a:cubicBezTo>
                  <a:pt x="432646" y="2119314"/>
                  <a:pt x="424514" y="2063201"/>
                  <a:pt x="418821" y="2006680"/>
                </a:cubicBezTo>
                <a:cubicBezTo>
                  <a:pt x="412722" y="1950566"/>
                  <a:pt x="411095" y="1893232"/>
                  <a:pt x="412722" y="1836305"/>
                </a:cubicBezTo>
                <a:cubicBezTo>
                  <a:pt x="418414" y="1608597"/>
                  <a:pt x="472902" y="1391461"/>
                  <a:pt x="486727" y="1178391"/>
                </a:cubicBezTo>
                <a:cubicBezTo>
                  <a:pt x="494046" y="1072263"/>
                  <a:pt x="491200" y="964914"/>
                  <a:pt x="477781" y="859192"/>
                </a:cubicBezTo>
                <a:cubicBezTo>
                  <a:pt x="464363" y="753471"/>
                  <a:pt x="440778" y="648969"/>
                  <a:pt x="404996" y="548533"/>
                </a:cubicBezTo>
                <a:cubicBezTo>
                  <a:pt x="369213" y="448097"/>
                  <a:pt x="320825" y="351728"/>
                  <a:pt x="258205" y="263897"/>
                </a:cubicBezTo>
                <a:cubicBezTo>
                  <a:pt x="196805" y="175254"/>
                  <a:pt x="119140" y="97589"/>
                  <a:pt x="30497" y="30497"/>
                </a:cubicBezTo>
                <a:close/>
              </a:path>
            </a:pathLst>
          </a:custGeom>
          <a:solidFill>
            <a:srgbClr val="E76F51"/>
          </a:solidFill>
          <a:ln w="9525" cap="flat">
            <a:noFill/>
            <a:prstDash val="solid"/>
            <a:miter/>
          </a:ln>
        </p:spPr>
        <p:txBody>
          <a:bodyPr rtlCol="0" anchor="ctr"/>
          <a:lstStyle/>
          <a:p>
            <a:endParaRPr lang="en-US">
              <a:solidFill>
                <a:srgbClr val="272E3A"/>
              </a:solidFill>
              <a:latin typeface="Myraid Pro"/>
            </a:endParaRPr>
          </a:p>
        </p:txBody>
      </p:sp>
      <p:sp>
        <p:nvSpPr>
          <p:cNvPr id="7" name="Freeform: Shape 6">
            <a:extLst>
              <a:ext uri="{FF2B5EF4-FFF2-40B4-BE49-F238E27FC236}">
                <a16:creationId xmlns:a16="http://schemas.microsoft.com/office/drawing/2014/main" id="{B4D4EFC3-0765-0E86-DBF8-3574968F2F47}"/>
              </a:ext>
            </a:extLst>
          </p:cNvPr>
          <p:cNvSpPr/>
          <p:nvPr/>
        </p:nvSpPr>
        <p:spPr>
          <a:xfrm>
            <a:off x="2030445" y="2638659"/>
            <a:ext cx="2024427" cy="1610339"/>
          </a:xfrm>
          <a:custGeom>
            <a:avLst/>
            <a:gdLst>
              <a:gd name="connsiteX0" fmla="*/ 30497 w 1951786"/>
              <a:gd name="connsiteY0" fmla="*/ 46143 h 1707813"/>
              <a:gd name="connsiteX1" fmla="*/ 365960 w 1951786"/>
              <a:gd name="connsiteY1" fmla="*/ 48176 h 1707813"/>
              <a:gd name="connsiteX2" fmla="*/ 683939 w 1951786"/>
              <a:gd name="connsiteY2" fmla="*/ 170570 h 1707813"/>
              <a:gd name="connsiteX3" fmla="*/ 954749 w 1951786"/>
              <a:gd name="connsiteY3" fmla="*/ 379573 h 1707813"/>
              <a:gd name="connsiteX4" fmla="*/ 1168632 w 1951786"/>
              <a:gd name="connsiteY4" fmla="*/ 646724 h 1707813"/>
              <a:gd name="connsiteX5" fmla="*/ 1477665 w 1951786"/>
              <a:gd name="connsiteY5" fmla="*/ 1233074 h 1707813"/>
              <a:gd name="connsiteX6" fmla="*/ 1566715 w 1951786"/>
              <a:gd name="connsiteY6" fmla="*/ 1367258 h 1707813"/>
              <a:gd name="connsiteX7" fmla="*/ 1667964 w 1951786"/>
              <a:gd name="connsiteY7" fmla="*/ 1492905 h 1707813"/>
              <a:gd name="connsiteX8" fmla="*/ 1786291 w 1951786"/>
              <a:gd name="connsiteY8" fmla="*/ 1603099 h 1707813"/>
              <a:gd name="connsiteX9" fmla="*/ 1818821 w 1951786"/>
              <a:gd name="connsiteY9" fmla="*/ 1627496 h 1707813"/>
              <a:gd name="connsiteX10" fmla="*/ 1835493 w 1951786"/>
              <a:gd name="connsiteY10" fmla="*/ 1639289 h 1707813"/>
              <a:gd name="connsiteX11" fmla="*/ 1852571 w 1951786"/>
              <a:gd name="connsiteY11" fmla="*/ 1650267 h 1707813"/>
              <a:gd name="connsiteX12" fmla="*/ 1887540 w 1951786"/>
              <a:gd name="connsiteY12" fmla="*/ 1671818 h 1707813"/>
              <a:gd name="connsiteX13" fmla="*/ 1923730 w 1951786"/>
              <a:gd name="connsiteY13" fmla="*/ 1692149 h 1707813"/>
              <a:gd name="connsiteX14" fmla="*/ 1844032 w 1951786"/>
              <a:gd name="connsiteY14" fmla="*/ 1666532 h 1707813"/>
              <a:gd name="connsiteX15" fmla="*/ 1824514 w 1951786"/>
              <a:gd name="connsiteY15" fmla="*/ 1658807 h 1707813"/>
              <a:gd name="connsiteX16" fmla="*/ 1805403 w 1951786"/>
              <a:gd name="connsiteY16" fmla="*/ 1650267 h 1707813"/>
              <a:gd name="connsiteX17" fmla="*/ 1767180 w 1951786"/>
              <a:gd name="connsiteY17" fmla="*/ 1631563 h 1707813"/>
              <a:gd name="connsiteX18" fmla="*/ 1626489 w 1951786"/>
              <a:gd name="connsiteY18" fmla="*/ 1535601 h 1707813"/>
              <a:gd name="connsiteX19" fmla="*/ 1504909 w 1951786"/>
              <a:gd name="connsiteY19" fmla="*/ 1416459 h 1707813"/>
              <a:gd name="connsiteX20" fmla="*/ 1400000 w 1951786"/>
              <a:gd name="connsiteY20" fmla="*/ 1282275 h 1707813"/>
              <a:gd name="connsiteX21" fmla="*/ 1073076 w 1951786"/>
              <a:gd name="connsiteY21" fmla="*/ 706497 h 1707813"/>
              <a:gd name="connsiteX22" fmla="*/ 878304 w 1951786"/>
              <a:gd name="connsiteY22" fmla="*/ 453578 h 1707813"/>
              <a:gd name="connsiteX23" fmla="*/ 636770 w 1951786"/>
              <a:gd name="connsiteY23" fmla="*/ 244981 h 1707813"/>
              <a:gd name="connsiteX24" fmla="*/ 350915 w 1951786"/>
              <a:gd name="connsiteY24" fmla="*/ 101037 h 1707813"/>
              <a:gd name="connsiteX25" fmla="*/ 30497 w 1951786"/>
              <a:gd name="connsiteY25" fmla="*/ 46143 h 170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51786" h="1707813">
                <a:moveTo>
                  <a:pt x="30497" y="46143"/>
                </a:moveTo>
                <a:cubicBezTo>
                  <a:pt x="139471" y="23779"/>
                  <a:pt x="254546" y="26219"/>
                  <a:pt x="365960" y="48176"/>
                </a:cubicBezTo>
                <a:cubicBezTo>
                  <a:pt x="477374" y="70540"/>
                  <a:pt x="585129" y="113642"/>
                  <a:pt x="683939" y="170570"/>
                </a:cubicBezTo>
                <a:cubicBezTo>
                  <a:pt x="783154" y="227903"/>
                  <a:pt x="873831" y="299062"/>
                  <a:pt x="954749" y="379573"/>
                </a:cubicBezTo>
                <a:cubicBezTo>
                  <a:pt x="1036073" y="460084"/>
                  <a:pt x="1107232" y="549948"/>
                  <a:pt x="1168632" y="646724"/>
                </a:cubicBezTo>
                <a:cubicBezTo>
                  <a:pt x="1290212" y="840276"/>
                  <a:pt x="1367470" y="1048467"/>
                  <a:pt x="1477665" y="1233074"/>
                </a:cubicBezTo>
                <a:cubicBezTo>
                  <a:pt x="1505315" y="1279428"/>
                  <a:pt x="1534592" y="1323344"/>
                  <a:pt x="1566715" y="1367258"/>
                </a:cubicBezTo>
                <a:cubicBezTo>
                  <a:pt x="1598432" y="1410767"/>
                  <a:pt x="1631775" y="1453462"/>
                  <a:pt x="1667964" y="1492905"/>
                </a:cubicBezTo>
                <a:cubicBezTo>
                  <a:pt x="1704560" y="1532347"/>
                  <a:pt x="1743189" y="1569757"/>
                  <a:pt x="1786291" y="1603099"/>
                </a:cubicBezTo>
                <a:cubicBezTo>
                  <a:pt x="1796864" y="1611232"/>
                  <a:pt x="1807842" y="1619770"/>
                  <a:pt x="1818821" y="1627496"/>
                </a:cubicBezTo>
                <a:lnTo>
                  <a:pt x="1835493" y="1639289"/>
                </a:lnTo>
                <a:lnTo>
                  <a:pt x="1852571" y="1650267"/>
                </a:lnTo>
                <a:cubicBezTo>
                  <a:pt x="1863956" y="1657993"/>
                  <a:pt x="1875748" y="1664906"/>
                  <a:pt x="1887540" y="1671818"/>
                </a:cubicBezTo>
                <a:cubicBezTo>
                  <a:pt x="1899332" y="1678731"/>
                  <a:pt x="1911938" y="1685237"/>
                  <a:pt x="1923730" y="1692149"/>
                </a:cubicBezTo>
                <a:cubicBezTo>
                  <a:pt x="1896893" y="1685237"/>
                  <a:pt x="1870056" y="1676697"/>
                  <a:pt x="1844032" y="1666532"/>
                </a:cubicBezTo>
                <a:lnTo>
                  <a:pt x="1824514" y="1658807"/>
                </a:lnTo>
                <a:lnTo>
                  <a:pt x="1805403" y="1650267"/>
                </a:lnTo>
                <a:cubicBezTo>
                  <a:pt x="1792391" y="1644575"/>
                  <a:pt x="1780192" y="1638069"/>
                  <a:pt x="1767180" y="1631563"/>
                </a:cubicBezTo>
                <a:cubicBezTo>
                  <a:pt x="1717166" y="1605133"/>
                  <a:pt x="1670404" y="1572196"/>
                  <a:pt x="1626489" y="1535601"/>
                </a:cubicBezTo>
                <a:cubicBezTo>
                  <a:pt x="1582574" y="1499004"/>
                  <a:pt x="1542725" y="1458341"/>
                  <a:pt x="1504909" y="1416459"/>
                </a:cubicBezTo>
                <a:cubicBezTo>
                  <a:pt x="1467093" y="1374577"/>
                  <a:pt x="1432123" y="1329036"/>
                  <a:pt x="1400000" y="1282275"/>
                </a:cubicBezTo>
                <a:cubicBezTo>
                  <a:pt x="1270695" y="1094821"/>
                  <a:pt x="1187337" y="887038"/>
                  <a:pt x="1073076" y="706497"/>
                </a:cubicBezTo>
                <a:cubicBezTo>
                  <a:pt x="1016556" y="616227"/>
                  <a:pt x="951089" y="531243"/>
                  <a:pt x="878304" y="453578"/>
                </a:cubicBezTo>
                <a:cubicBezTo>
                  <a:pt x="805519" y="375913"/>
                  <a:pt x="725007" y="305161"/>
                  <a:pt x="636770" y="244981"/>
                </a:cubicBezTo>
                <a:cubicBezTo>
                  <a:pt x="548940" y="184801"/>
                  <a:pt x="452977" y="135193"/>
                  <a:pt x="350915" y="101037"/>
                </a:cubicBezTo>
                <a:cubicBezTo>
                  <a:pt x="250073" y="65254"/>
                  <a:pt x="141505" y="47770"/>
                  <a:pt x="30497" y="46143"/>
                </a:cubicBezTo>
                <a:close/>
              </a:path>
            </a:pathLst>
          </a:custGeom>
          <a:solidFill>
            <a:srgbClr val="E97C61"/>
          </a:solidFill>
          <a:ln w="9525" cap="flat">
            <a:noFill/>
            <a:prstDash val="solid"/>
            <a:miter/>
          </a:ln>
        </p:spPr>
        <p:txBody>
          <a:bodyPr rtlCol="0" anchor="ctr"/>
          <a:lstStyle/>
          <a:p>
            <a:endParaRPr lang="en-US">
              <a:solidFill>
                <a:srgbClr val="272E3A"/>
              </a:solidFill>
              <a:latin typeface="Myraid Pro"/>
            </a:endParaRPr>
          </a:p>
        </p:txBody>
      </p:sp>
      <p:sp>
        <p:nvSpPr>
          <p:cNvPr id="8" name="Freeform: Shape 7">
            <a:extLst>
              <a:ext uri="{FF2B5EF4-FFF2-40B4-BE49-F238E27FC236}">
                <a16:creationId xmlns:a16="http://schemas.microsoft.com/office/drawing/2014/main" id="{BC354324-C22F-A30A-D1A1-7CA3C7251C23}"/>
              </a:ext>
            </a:extLst>
          </p:cNvPr>
          <p:cNvSpPr/>
          <p:nvPr/>
        </p:nvSpPr>
        <p:spPr>
          <a:xfrm>
            <a:off x="1793417" y="3804999"/>
            <a:ext cx="2614885" cy="575121"/>
          </a:xfrm>
          <a:custGeom>
            <a:avLst/>
            <a:gdLst>
              <a:gd name="connsiteX0" fmla="*/ 30497 w 2521057"/>
              <a:gd name="connsiteY0" fmla="*/ 320619 h 609933"/>
              <a:gd name="connsiteX1" fmla="*/ 302934 w 2521057"/>
              <a:gd name="connsiteY1" fmla="*/ 125034 h 609933"/>
              <a:gd name="connsiteX2" fmla="*/ 632298 w 2521057"/>
              <a:gd name="connsiteY2" fmla="*/ 37204 h 609933"/>
              <a:gd name="connsiteX3" fmla="*/ 974267 w 2521057"/>
              <a:gd name="connsiteY3" fmla="*/ 46963 h 609933"/>
              <a:gd name="connsiteX4" fmla="*/ 1304037 w 2521057"/>
              <a:gd name="connsiteY4" fmla="*/ 137234 h 609933"/>
              <a:gd name="connsiteX5" fmla="*/ 1898519 w 2521057"/>
              <a:gd name="connsiteY5" fmla="*/ 430001 h 609933"/>
              <a:gd name="connsiteX6" fmla="*/ 2049376 w 2521057"/>
              <a:gd name="connsiteY6" fmla="*/ 486522 h 609933"/>
              <a:gd name="connsiteX7" fmla="*/ 2205112 w 2521057"/>
              <a:gd name="connsiteY7" fmla="*/ 528810 h 609933"/>
              <a:gd name="connsiteX8" fmla="*/ 2365728 w 2521057"/>
              <a:gd name="connsiteY8" fmla="*/ 548328 h 609933"/>
              <a:gd name="connsiteX9" fmla="*/ 2406390 w 2521057"/>
              <a:gd name="connsiteY9" fmla="*/ 548735 h 609933"/>
              <a:gd name="connsiteX10" fmla="*/ 2426721 w 2521057"/>
              <a:gd name="connsiteY10" fmla="*/ 548328 h 609933"/>
              <a:gd name="connsiteX11" fmla="*/ 2447053 w 2521057"/>
              <a:gd name="connsiteY11" fmla="*/ 547108 h 609933"/>
              <a:gd name="connsiteX12" fmla="*/ 2488121 w 2521057"/>
              <a:gd name="connsiteY12" fmla="*/ 543856 h 609933"/>
              <a:gd name="connsiteX13" fmla="*/ 2529190 w 2521057"/>
              <a:gd name="connsiteY13" fmla="*/ 538975 h 609933"/>
              <a:gd name="connsiteX14" fmla="*/ 2449492 w 2521057"/>
              <a:gd name="connsiteY14" fmla="*/ 565407 h 609933"/>
              <a:gd name="connsiteX15" fmla="*/ 2429161 w 2521057"/>
              <a:gd name="connsiteY15" fmla="*/ 570286 h 609933"/>
              <a:gd name="connsiteX16" fmla="*/ 2408423 w 2521057"/>
              <a:gd name="connsiteY16" fmla="*/ 574353 h 609933"/>
              <a:gd name="connsiteX17" fmla="*/ 2366541 w 2521057"/>
              <a:gd name="connsiteY17" fmla="*/ 581671 h 609933"/>
              <a:gd name="connsiteX18" fmla="*/ 2196573 w 2521057"/>
              <a:gd name="connsiteY18" fmla="*/ 586551 h 609933"/>
              <a:gd name="connsiteX19" fmla="*/ 2028232 w 2521057"/>
              <a:gd name="connsiteY19" fmla="*/ 561746 h 609933"/>
              <a:gd name="connsiteX20" fmla="*/ 1864363 w 2521057"/>
              <a:gd name="connsiteY20" fmla="*/ 514985 h 609933"/>
              <a:gd name="connsiteX21" fmla="*/ 1261342 w 2521057"/>
              <a:gd name="connsiteY21" fmla="*/ 241329 h 609933"/>
              <a:gd name="connsiteX22" fmla="*/ 955156 w 2521057"/>
              <a:gd name="connsiteY22" fmla="*/ 151059 h 609933"/>
              <a:gd name="connsiteX23" fmla="*/ 637177 w 2521057"/>
              <a:gd name="connsiteY23" fmla="*/ 124221 h 609933"/>
              <a:gd name="connsiteX24" fmla="*/ 321232 w 2521057"/>
              <a:gd name="connsiteY24" fmla="*/ 175862 h 609933"/>
              <a:gd name="connsiteX25" fmla="*/ 30497 w 2521057"/>
              <a:gd name="connsiteY25" fmla="*/ 320619 h 60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21057" h="609933">
                <a:moveTo>
                  <a:pt x="30497" y="320619"/>
                </a:moveTo>
                <a:cubicBezTo>
                  <a:pt x="105315" y="238482"/>
                  <a:pt x="200058" y="173015"/>
                  <a:pt x="302934" y="125034"/>
                </a:cubicBezTo>
                <a:cubicBezTo>
                  <a:pt x="406216" y="77460"/>
                  <a:pt x="518850" y="48996"/>
                  <a:pt x="632298" y="37204"/>
                </a:cubicBezTo>
                <a:cubicBezTo>
                  <a:pt x="746152" y="25413"/>
                  <a:pt x="861226" y="29478"/>
                  <a:pt x="974267" y="46963"/>
                </a:cubicBezTo>
                <a:cubicBezTo>
                  <a:pt x="1087308" y="64448"/>
                  <a:pt x="1197909" y="95352"/>
                  <a:pt x="1304037" y="137234"/>
                </a:cubicBezTo>
                <a:cubicBezTo>
                  <a:pt x="1516294" y="222218"/>
                  <a:pt x="1700901" y="345424"/>
                  <a:pt x="1898519" y="430001"/>
                </a:cubicBezTo>
                <a:cubicBezTo>
                  <a:pt x="1948127" y="451146"/>
                  <a:pt x="1997735" y="469850"/>
                  <a:pt x="2049376" y="486522"/>
                </a:cubicBezTo>
                <a:cubicBezTo>
                  <a:pt x="2100610" y="503194"/>
                  <a:pt x="2152658" y="517831"/>
                  <a:pt x="2205112" y="528810"/>
                </a:cubicBezTo>
                <a:cubicBezTo>
                  <a:pt x="2257973" y="539382"/>
                  <a:pt x="2311241" y="546701"/>
                  <a:pt x="2365728" y="548328"/>
                </a:cubicBezTo>
                <a:cubicBezTo>
                  <a:pt x="2379147" y="548735"/>
                  <a:pt x="2392972" y="549141"/>
                  <a:pt x="2406390" y="548735"/>
                </a:cubicBezTo>
                <a:lnTo>
                  <a:pt x="2426721" y="548328"/>
                </a:lnTo>
                <a:lnTo>
                  <a:pt x="2447053" y="547108"/>
                </a:lnTo>
                <a:cubicBezTo>
                  <a:pt x="2460878" y="546701"/>
                  <a:pt x="2474296" y="545076"/>
                  <a:pt x="2488121" y="543856"/>
                </a:cubicBezTo>
                <a:cubicBezTo>
                  <a:pt x="2501946" y="542636"/>
                  <a:pt x="2515365" y="540195"/>
                  <a:pt x="2529190" y="538975"/>
                </a:cubicBezTo>
                <a:cubicBezTo>
                  <a:pt x="2503166" y="549141"/>
                  <a:pt x="2476736" y="558087"/>
                  <a:pt x="2449492" y="565407"/>
                </a:cubicBezTo>
                <a:lnTo>
                  <a:pt x="2429161" y="570286"/>
                </a:lnTo>
                <a:lnTo>
                  <a:pt x="2408423" y="574353"/>
                </a:lnTo>
                <a:cubicBezTo>
                  <a:pt x="2394598" y="577605"/>
                  <a:pt x="2380773" y="579232"/>
                  <a:pt x="2366541" y="581671"/>
                </a:cubicBezTo>
                <a:cubicBezTo>
                  <a:pt x="2310427" y="589803"/>
                  <a:pt x="2253094" y="590617"/>
                  <a:pt x="2196573" y="586551"/>
                </a:cubicBezTo>
                <a:cubicBezTo>
                  <a:pt x="2139646" y="582891"/>
                  <a:pt x="2083532" y="573538"/>
                  <a:pt x="2028232" y="561746"/>
                </a:cubicBezTo>
                <a:cubicBezTo>
                  <a:pt x="1973338" y="549955"/>
                  <a:pt x="1918037" y="533690"/>
                  <a:pt x="1864363" y="514985"/>
                </a:cubicBezTo>
                <a:cubicBezTo>
                  <a:pt x="1649666" y="438947"/>
                  <a:pt x="1459774" y="320214"/>
                  <a:pt x="1261342" y="241329"/>
                </a:cubicBezTo>
                <a:cubicBezTo>
                  <a:pt x="1162533" y="201479"/>
                  <a:pt x="1059658" y="171390"/>
                  <a:pt x="955156" y="151059"/>
                </a:cubicBezTo>
                <a:cubicBezTo>
                  <a:pt x="850654" y="131133"/>
                  <a:pt x="743712" y="120968"/>
                  <a:pt x="637177" y="124221"/>
                </a:cubicBezTo>
                <a:cubicBezTo>
                  <a:pt x="530642" y="127068"/>
                  <a:pt x="424107" y="143739"/>
                  <a:pt x="321232" y="175862"/>
                </a:cubicBezTo>
                <a:cubicBezTo>
                  <a:pt x="219169" y="207173"/>
                  <a:pt x="121173" y="256779"/>
                  <a:pt x="30497" y="320619"/>
                </a:cubicBezTo>
                <a:close/>
              </a:path>
            </a:pathLst>
          </a:custGeom>
          <a:solidFill>
            <a:srgbClr val="F4A261"/>
          </a:solidFill>
          <a:ln w="9525" cap="flat">
            <a:noFill/>
            <a:prstDash val="solid"/>
            <a:miter/>
          </a:ln>
        </p:spPr>
        <p:txBody>
          <a:bodyPr rtlCol="0" anchor="ctr"/>
          <a:lstStyle/>
          <a:p>
            <a:endParaRPr lang="en-US">
              <a:solidFill>
                <a:srgbClr val="272E3A"/>
              </a:solidFill>
              <a:latin typeface="Myraid Pro"/>
            </a:endParaRPr>
          </a:p>
        </p:txBody>
      </p:sp>
      <p:sp>
        <p:nvSpPr>
          <p:cNvPr id="9" name="Freeform: Shape 8">
            <a:extLst>
              <a:ext uri="{FF2B5EF4-FFF2-40B4-BE49-F238E27FC236}">
                <a16:creationId xmlns:a16="http://schemas.microsoft.com/office/drawing/2014/main" id="{D5EE2FFD-B198-9FAC-B08B-D108C18C13B9}"/>
              </a:ext>
            </a:extLst>
          </p:cNvPr>
          <p:cNvSpPr/>
          <p:nvPr/>
        </p:nvSpPr>
        <p:spPr>
          <a:xfrm>
            <a:off x="2522633" y="4138759"/>
            <a:ext cx="2277480" cy="1265266"/>
          </a:xfrm>
          <a:custGeom>
            <a:avLst/>
            <a:gdLst>
              <a:gd name="connsiteX0" fmla="*/ 30497 w 2195759"/>
              <a:gd name="connsiteY0" fmla="*/ 1323555 h 1341853"/>
              <a:gd name="connsiteX1" fmla="*/ 136218 w 2195759"/>
              <a:gd name="connsiteY1" fmla="*/ 1005170 h 1341853"/>
              <a:gd name="connsiteX2" fmla="*/ 350915 w 2195759"/>
              <a:gd name="connsiteY2" fmla="*/ 740459 h 1341853"/>
              <a:gd name="connsiteX3" fmla="*/ 633111 w 2195759"/>
              <a:gd name="connsiteY3" fmla="*/ 547313 h 1341853"/>
              <a:gd name="connsiteX4" fmla="*/ 953122 w 2195759"/>
              <a:gd name="connsiteY4" fmla="*/ 426546 h 1341853"/>
              <a:gd name="connsiteX5" fmla="*/ 1606158 w 2195759"/>
              <a:gd name="connsiteY5" fmla="*/ 313912 h 1341853"/>
              <a:gd name="connsiteX6" fmla="*/ 1761487 w 2195759"/>
              <a:gd name="connsiteY6" fmla="*/ 270811 h 1341853"/>
              <a:gd name="connsiteX7" fmla="*/ 1912344 w 2195759"/>
              <a:gd name="connsiteY7" fmla="*/ 213070 h 1341853"/>
              <a:gd name="connsiteX8" fmla="*/ 2053849 w 2195759"/>
              <a:gd name="connsiteY8" fmla="*/ 134592 h 1341853"/>
              <a:gd name="connsiteX9" fmla="*/ 2087192 w 2195759"/>
              <a:gd name="connsiteY9" fmla="*/ 111008 h 1341853"/>
              <a:gd name="connsiteX10" fmla="*/ 2103457 w 2195759"/>
              <a:gd name="connsiteY10" fmla="*/ 98809 h 1341853"/>
              <a:gd name="connsiteX11" fmla="*/ 2119315 w 2195759"/>
              <a:gd name="connsiteY11" fmla="*/ 85797 h 1341853"/>
              <a:gd name="connsiteX12" fmla="*/ 2150625 w 2195759"/>
              <a:gd name="connsiteY12" fmla="*/ 58961 h 1341853"/>
              <a:gd name="connsiteX13" fmla="*/ 2181122 w 2195759"/>
              <a:gd name="connsiteY13" fmla="*/ 30497 h 1341853"/>
              <a:gd name="connsiteX14" fmla="*/ 2132327 w 2195759"/>
              <a:gd name="connsiteY14" fmla="*/ 98403 h 1341853"/>
              <a:gd name="connsiteX15" fmla="*/ 2118908 w 2195759"/>
              <a:gd name="connsiteY15" fmla="*/ 114668 h 1341853"/>
              <a:gd name="connsiteX16" fmla="*/ 2104677 w 2195759"/>
              <a:gd name="connsiteY16" fmla="*/ 130120 h 1341853"/>
              <a:gd name="connsiteX17" fmla="*/ 2074993 w 2195759"/>
              <a:gd name="connsiteY17" fmla="*/ 160616 h 1341853"/>
              <a:gd name="connsiteX18" fmla="*/ 1940401 w 2195759"/>
              <a:gd name="connsiteY18" fmla="*/ 264711 h 1341853"/>
              <a:gd name="connsiteX19" fmla="*/ 1789544 w 2195759"/>
              <a:gd name="connsiteY19" fmla="*/ 343596 h 1341853"/>
              <a:gd name="connsiteX20" fmla="*/ 1629742 w 2195759"/>
              <a:gd name="connsiteY20" fmla="*/ 401743 h 1341853"/>
              <a:gd name="connsiteX21" fmla="*/ 981179 w 2195759"/>
              <a:gd name="connsiteY21" fmla="*/ 534708 h 1341853"/>
              <a:gd name="connsiteX22" fmla="*/ 680279 w 2195759"/>
              <a:gd name="connsiteY22" fmla="*/ 641650 h 1341853"/>
              <a:gd name="connsiteX23" fmla="*/ 407435 w 2195759"/>
              <a:gd name="connsiteY23" fmla="*/ 807145 h 1341853"/>
              <a:gd name="connsiteX24" fmla="*/ 182167 w 2195759"/>
              <a:gd name="connsiteY24" fmla="*/ 1034447 h 1341853"/>
              <a:gd name="connsiteX25" fmla="*/ 30497 w 2195759"/>
              <a:gd name="connsiteY25" fmla="*/ 1323555 h 134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5759" h="1341853">
                <a:moveTo>
                  <a:pt x="30497" y="1323555"/>
                </a:moveTo>
                <a:cubicBezTo>
                  <a:pt x="42695" y="1212954"/>
                  <a:pt x="80511" y="1104386"/>
                  <a:pt x="136218" y="1005170"/>
                </a:cubicBezTo>
                <a:cubicBezTo>
                  <a:pt x="191926" y="905954"/>
                  <a:pt x="266338" y="816904"/>
                  <a:pt x="350915" y="740459"/>
                </a:cubicBezTo>
                <a:cubicBezTo>
                  <a:pt x="435899" y="664014"/>
                  <a:pt x="531862" y="599361"/>
                  <a:pt x="633111" y="547313"/>
                </a:cubicBezTo>
                <a:cubicBezTo>
                  <a:pt x="734766" y="494860"/>
                  <a:pt x="842521" y="455010"/>
                  <a:pt x="953122" y="426546"/>
                </a:cubicBezTo>
                <a:cubicBezTo>
                  <a:pt x="1174732" y="370432"/>
                  <a:pt x="1396747" y="361488"/>
                  <a:pt x="1606158" y="313912"/>
                </a:cubicBezTo>
                <a:cubicBezTo>
                  <a:pt x="1658612" y="302120"/>
                  <a:pt x="1709846" y="287888"/>
                  <a:pt x="1761487" y="270811"/>
                </a:cubicBezTo>
                <a:cubicBezTo>
                  <a:pt x="1812722" y="254139"/>
                  <a:pt x="1863550" y="235840"/>
                  <a:pt x="1912344" y="213070"/>
                </a:cubicBezTo>
                <a:cubicBezTo>
                  <a:pt x="1961139" y="190706"/>
                  <a:pt x="2008714" y="165089"/>
                  <a:pt x="2053849" y="134592"/>
                </a:cubicBezTo>
                <a:cubicBezTo>
                  <a:pt x="2064828" y="126866"/>
                  <a:pt x="2076620" y="119547"/>
                  <a:pt x="2087192" y="111008"/>
                </a:cubicBezTo>
                <a:lnTo>
                  <a:pt x="2103457" y="98809"/>
                </a:lnTo>
                <a:lnTo>
                  <a:pt x="2119315" y="85797"/>
                </a:lnTo>
                <a:cubicBezTo>
                  <a:pt x="2130294" y="77258"/>
                  <a:pt x="2140459" y="67906"/>
                  <a:pt x="2150625" y="58961"/>
                </a:cubicBezTo>
                <a:cubicBezTo>
                  <a:pt x="2160790" y="49608"/>
                  <a:pt x="2170549" y="39849"/>
                  <a:pt x="2181122" y="30497"/>
                </a:cubicBezTo>
                <a:cubicBezTo>
                  <a:pt x="2166076" y="54080"/>
                  <a:pt x="2149812" y="76852"/>
                  <a:pt x="2132327" y="98403"/>
                </a:cubicBezTo>
                <a:lnTo>
                  <a:pt x="2118908" y="114668"/>
                </a:lnTo>
                <a:lnTo>
                  <a:pt x="2104677" y="130120"/>
                </a:lnTo>
                <a:cubicBezTo>
                  <a:pt x="2095324" y="140691"/>
                  <a:pt x="2085159" y="150451"/>
                  <a:pt x="2074993" y="160616"/>
                </a:cubicBezTo>
                <a:cubicBezTo>
                  <a:pt x="2034331" y="200059"/>
                  <a:pt x="1988383" y="234215"/>
                  <a:pt x="1940401" y="264711"/>
                </a:cubicBezTo>
                <a:cubicBezTo>
                  <a:pt x="1892420" y="295208"/>
                  <a:pt x="1841185" y="320419"/>
                  <a:pt x="1789544" y="343596"/>
                </a:cubicBezTo>
                <a:cubicBezTo>
                  <a:pt x="1738310" y="366367"/>
                  <a:pt x="1683823" y="385884"/>
                  <a:pt x="1629742" y="401743"/>
                </a:cubicBezTo>
                <a:cubicBezTo>
                  <a:pt x="1411386" y="466396"/>
                  <a:pt x="1188150" y="481848"/>
                  <a:pt x="981179" y="534708"/>
                </a:cubicBezTo>
                <a:cubicBezTo>
                  <a:pt x="877897" y="560732"/>
                  <a:pt x="777055" y="596515"/>
                  <a:pt x="680279" y="641650"/>
                </a:cubicBezTo>
                <a:cubicBezTo>
                  <a:pt x="583910" y="687191"/>
                  <a:pt x="491606" y="741679"/>
                  <a:pt x="407435" y="807145"/>
                </a:cubicBezTo>
                <a:cubicBezTo>
                  <a:pt x="322858" y="872205"/>
                  <a:pt x="246413" y="948243"/>
                  <a:pt x="182167" y="1034447"/>
                </a:cubicBezTo>
                <a:cubicBezTo>
                  <a:pt x="116701" y="1121058"/>
                  <a:pt x="66686" y="1218647"/>
                  <a:pt x="30497" y="1323555"/>
                </a:cubicBezTo>
                <a:close/>
              </a:path>
            </a:pathLst>
          </a:custGeom>
          <a:solidFill>
            <a:srgbClr val="EFB366"/>
          </a:solidFill>
          <a:ln w="9525" cap="flat">
            <a:noFill/>
            <a:prstDash val="solid"/>
            <a:miter/>
          </a:ln>
        </p:spPr>
        <p:txBody>
          <a:bodyPr rtlCol="0" anchor="ctr"/>
          <a:lstStyle/>
          <a:p>
            <a:endParaRPr lang="en-US">
              <a:solidFill>
                <a:srgbClr val="272E3A"/>
              </a:solidFill>
              <a:latin typeface="Myraid Pro"/>
            </a:endParaRPr>
          </a:p>
        </p:txBody>
      </p:sp>
      <p:sp>
        <p:nvSpPr>
          <p:cNvPr id="10" name="Freeform: Shape 9">
            <a:extLst>
              <a:ext uri="{FF2B5EF4-FFF2-40B4-BE49-F238E27FC236}">
                <a16:creationId xmlns:a16="http://schemas.microsoft.com/office/drawing/2014/main" id="{EF62C342-3A71-87A3-2626-C5B2328474D6}"/>
              </a:ext>
            </a:extLst>
          </p:cNvPr>
          <p:cNvSpPr/>
          <p:nvPr/>
        </p:nvSpPr>
        <p:spPr>
          <a:xfrm>
            <a:off x="3827918" y="3825892"/>
            <a:ext cx="1180915" cy="2223802"/>
          </a:xfrm>
          <a:custGeom>
            <a:avLst/>
            <a:gdLst>
              <a:gd name="connsiteX0" fmla="*/ 138704 w 1138542"/>
              <a:gd name="connsiteY0" fmla="*/ 2340112 h 2358408"/>
              <a:gd name="connsiteX1" fmla="*/ 37049 w 1138542"/>
              <a:gd name="connsiteY1" fmla="*/ 2020506 h 2358408"/>
              <a:gd name="connsiteX2" fmla="*/ 55347 w 1138542"/>
              <a:gd name="connsiteY2" fmla="*/ 1680163 h 2358408"/>
              <a:gd name="connsiteX3" fmla="*/ 170421 w 1138542"/>
              <a:gd name="connsiteY3" fmla="*/ 1358118 h 2358408"/>
              <a:gd name="connsiteX4" fmla="*/ 358280 w 1138542"/>
              <a:gd name="connsiteY4" fmla="*/ 1072263 h 2358408"/>
              <a:gd name="connsiteX5" fmla="*/ 820203 w 1138542"/>
              <a:gd name="connsiteY5" fmla="*/ 597328 h 2358408"/>
              <a:gd name="connsiteX6" fmla="*/ 920638 w 1138542"/>
              <a:gd name="connsiteY6" fmla="*/ 471275 h 2358408"/>
              <a:gd name="connsiteX7" fmla="*/ 1008876 w 1138542"/>
              <a:gd name="connsiteY7" fmla="*/ 335870 h 2358408"/>
              <a:gd name="connsiteX8" fmla="*/ 1077188 w 1138542"/>
              <a:gd name="connsiteY8" fmla="*/ 189486 h 2358408"/>
              <a:gd name="connsiteX9" fmla="*/ 1090200 w 1138542"/>
              <a:gd name="connsiteY9" fmla="*/ 150856 h 2358408"/>
              <a:gd name="connsiteX10" fmla="*/ 1096300 w 1138542"/>
              <a:gd name="connsiteY10" fmla="*/ 131339 h 2358408"/>
              <a:gd name="connsiteX11" fmla="*/ 1101586 w 1138542"/>
              <a:gd name="connsiteY11" fmla="*/ 111414 h 2358408"/>
              <a:gd name="connsiteX12" fmla="*/ 1111344 w 1138542"/>
              <a:gd name="connsiteY12" fmla="*/ 71159 h 2358408"/>
              <a:gd name="connsiteX13" fmla="*/ 1119477 w 1138542"/>
              <a:gd name="connsiteY13" fmla="*/ 30497 h 2358408"/>
              <a:gd name="connsiteX14" fmla="*/ 1119883 w 1138542"/>
              <a:gd name="connsiteY14" fmla="*/ 114261 h 2358408"/>
              <a:gd name="connsiteX15" fmla="*/ 1118257 w 1138542"/>
              <a:gd name="connsiteY15" fmla="*/ 135406 h 2358408"/>
              <a:gd name="connsiteX16" fmla="*/ 1115817 w 1138542"/>
              <a:gd name="connsiteY16" fmla="*/ 156550 h 2358408"/>
              <a:gd name="connsiteX17" fmla="*/ 1109718 w 1138542"/>
              <a:gd name="connsiteY17" fmla="*/ 198432 h 2358408"/>
              <a:gd name="connsiteX18" fmla="*/ 1061736 w 1138542"/>
              <a:gd name="connsiteY18" fmla="*/ 361894 h 2358408"/>
              <a:gd name="connsiteX19" fmla="*/ 986105 w 1138542"/>
              <a:gd name="connsiteY19" fmla="*/ 514377 h 2358408"/>
              <a:gd name="connsiteX20" fmla="*/ 890955 w 1138542"/>
              <a:gd name="connsiteY20" fmla="*/ 655475 h 2358408"/>
              <a:gd name="connsiteX21" fmla="*/ 444077 w 1138542"/>
              <a:gd name="connsiteY21" fmla="*/ 1144236 h 2358408"/>
              <a:gd name="connsiteX22" fmla="*/ 263537 w 1138542"/>
              <a:gd name="connsiteY22" fmla="*/ 1407726 h 2358408"/>
              <a:gd name="connsiteX23" fmla="*/ 139924 w 1138542"/>
              <a:gd name="connsiteY23" fmla="*/ 1702121 h 2358408"/>
              <a:gd name="connsiteX24" fmla="*/ 91129 w 1138542"/>
              <a:gd name="connsiteY24" fmla="*/ 2018473 h 2358408"/>
              <a:gd name="connsiteX25" fmla="*/ 138704 w 1138542"/>
              <a:gd name="connsiteY25" fmla="*/ 2340112 h 235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542" h="2358408">
                <a:moveTo>
                  <a:pt x="138704" y="2340112"/>
                </a:moveTo>
                <a:cubicBezTo>
                  <a:pt x="83810" y="2243335"/>
                  <a:pt x="50467" y="2133140"/>
                  <a:pt x="37049" y="2020506"/>
                </a:cubicBezTo>
                <a:cubicBezTo>
                  <a:pt x="23630" y="1907465"/>
                  <a:pt x="31356" y="1791984"/>
                  <a:pt x="55347" y="1680163"/>
                </a:cubicBezTo>
                <a:cubicBezTo>
                  <a:pt x="79337" y="1568342"/>
                  <a:pt x="118780" y="1459773"/>
                  <a:pt x="170421" y="1358118"/>
                </a:cubicBezTo>
                <a:cubicBezTo>
                  <a:pt x="222062" y="1256057"/>
                  <a:pt x="285495" y="1160093"/>
                  <a:pt x="358280" y="1072263"/>
                </a:cubicBezTo>
                <a:cubicBezTo>
                  <a:pt x="504664" y="896603"/>
                  <a:pt x="678698" y="758757"/>
                  <a:pt x="820203" y="597328"/>
                </a:cubicBezTo>
                <a:cubicBezTo>
                  <a:pt x="855579" y="556666"/>
                  <a:pt x="888516" y="515191"/>
                  <a:pt x="920638" y="471275"/>
                </a:cubicBezTo>
                <a:cubicBezTo>
                  <a:pt x="952355" y="427766"/>
                  <a:pt x="982445" y="383039"/>
                  <a:pt x="1008876" y="335870"/>
                </a:cubicBezTo>
                <a:cubicBezTo>
                  <a:pt x="1035306" y="289109"/>
                  <a:pt x="1058890" y="240314"/>
                  <a:pt x="1077188" y="189486"/>
                </a:cubicBezTo>
                <a:cubicBezTo>
                  <a:pt x="1081661" y="176881"/>
                  <a:pt x="1086540" y="163869"/>
                  <a:pt x="1090200" y="150856"/>
                </a:cubicBezTo>
                <a:lnTo>
                  <a:pt x="1096300" y="131339"/>
                </a:lnTo>
                <a:lnTo>
                  <a:pt x="1101586" y="111414"/>
                </a:lnTo>
                <a:cubicBezTo>
                  <a:pt x="1105245" y="97996"/>
                  <a:pt x="1108091" y="84578"/>
                  <a:pt x="1111344" y="71159"/>
                </a:cubicBezTo>
                <a:cubicBezTo>
                  <a:pt x="1114191" y="57741"/>
                  <a:pt x="1116631" y="43916"/>
                  <a:pt x="1119477" y="30497"/>
                </a:cubicBezTo>
                <a:cubicBezTo>
                  <a:pt x="1121103" y="58147"/>
                  <a:pt x="1121510" y="86204"/>
                  <a:pt x="1119883" y="114261"/>
                </a:cubicBezTo>
                <a:lnTo>
                  <a:pt x="1118257" y="135406"/>
                </a:lnTo>
                <a:lnTo>
                  <a:pt x="1115817" y="156550"/>
                </a:lnTo>
                <a:cubicBezTo>
                  <a:pt x="1114597" y="170782"/>
                  <a:pt x="1112158" y="184607"/>
                  <a:pt x="1109718" y="198432"/>
                </a:cubicBezTo>
                <a:cubicBezTo>
                  <a:pt x="1099959" y="254139"/>
                  <a:pt x="1082881" y="309033"/>
                  <a:pt x="1061736" y="361894"/>
                </a:cubicBezTo>
                <a:cubicBezTo>
                  <a:pt x="1040592" y="414755"/>
                  <a:pt x="1014162" y="465176"/>
                  <a:pt x="986105" y="514377"/>
                </a:cubicBezTo>
                <a:cubicBezTo>
                  <a:pt x="958048" y="563172"/>
                  <a:pt x="925518" y="610746"/>
                  <a:pt x="890955" y="655475"/>
                </a:cubicBezTo>
                <a:cubicBezTo>
                  <a:pt x="752297" y="836422"/>
                  <a:pt x="580703" y="979960"/>
                  <a:pt x="444077" y="1144236"/>
                </a:cubicBezTo>
                <a:cubicBezTo>
                  <a:pt x="375765" y="1225966"/>
                  <a:pt x="315178" y="1314610"/>
                  <a:pt x="263537" y="1407726"/>
                </a:cubicBezTo>
                <a:cubicBezTo>
                  <a:pt x="212303" y="1501250"/>
                  <a:pt x="169607" y="1599652"/>
                  <a:pt x="139924" y="1702121"/>
                </a:cubicBezTo>
                <a:cubicBezTo>
                  <a:pt x="109834" y="1804590"/>
                  <a:pt x="92349" y="1910717"/>
                  <a:pt x="91129" y="2018473"/>
                </a:cubicBezTo>
                <a:cubicBezTo>
                  <a:pt x="89503" y="2125414"/>
                  <a:pt x="106174" y="2233983"/>
                  <a:pt x="138704" y="2340112"/>
                </a:cubicBezTo>
                <a:close/>
              </a:path>
            </a:pathLst>
          </a:custGeom>
          <a:solidFill>
            <a:srgbClr val="E9C46A"/>
          </a:solidFill>
          <a:ln w="9525" cap="flat">
            <a:noFill/>
            <a:prstDash val="solid"/>
            <a:miter/>
          </a:ln>
        </p:spPr>
        <p:txBody>
          <a:bodyPr rtlCol="0" anchor="ctr"/>
          <a:lstStyle/>
          <a:p>
            <a:endParaRPr lang="en-US">
              <a:solidFill>
                <a:srgbClr val="272E3A"/>
              </a:solidFill>
              <a:latin typeface="Myraid Pro"/>
            </a:endParaRPr>
          </a:p>
        </p:txBody>
      </p:sp>
      <p:sp>
        <p:nvSpPr>
          <p:cNvPr id="12" name="Freeform: Shape 11">
            <a:extLst>
              <a:ext uri="{FF2B5EF4-FFF2-40B4-BE49-F238E27FC236}">
                <a16:creationId xmlns:a16="http://schemas.microsoft.com/office/drawing/2014/main" id="{10A2ACCB-712B-3D9A-160F-F0841AEB47C4}"/>
              </a:ext>
            </a:extLst>
          </p:cNvPr>
          <p:cNvSpPr/>
          <p:nvPr/>
        </p:nvSpPr>
        <p:spPr>
          <a:xfrm>
            <a:off x="4912292" y="3463183"/>
            <a:ext cx="632633" cy="2338826"/>
          </a:xfrm>
          <a:custGeom>
            <a:avLst/>
            <a:gdLst>
              <a:gd name="connsiteX0" fmla="*/ 601403 w 609933"/>
              <a:gd name="connsiteY0" fmla="*/ 2475516 h 2480395"/>
              <a:gd name="connsiteX1" fmla="*/ 331406 w 609933"/>
              <a:gd name="connsiteY1" fmla="*/ 2276677 h 2480395"/>
              <a:gd name="connsiteX2" fmla="*/ 145986 w 609933"/>
              <a:gd name="connsiteY2" fmla="*/ 1990415 h 2480395"/>
              <a:gd name="connsiteX3" fmla="*/ 49616 w 609933"/>
              <a:gd name="connsiteY3" fmla="*/ 1662272 h 2480395"/>
              <a:gd name="connsiteX4" fmla="*/ 33758 w 609933"/>
              <a:gd name="connsiteY4" fmla="*/ 1320708 h 2480395"/>
              <a:gd name="connsiteX5" fmla="*/ 128094 w 609933"/>
              <a:gd name="connsiteY5" fmla="*/ 664828 h 2480395"/>
              <a:gd name="connsiteX6" fmla="*/ 135007 w 609933"/>
              <a:gd name="connsiteY6" fmla="*/ 503804 h 2480395"/>
              <a:gd name="connsiteX7" fmla="*/ 126875 w 609933"/>
              <a:gd name="connsiteY7" fmla="*/ 342375 h 2480395"/>
              <a:gd name="connsiteX8" fmla="*/ 95971 w 609933"/>
              <a:gd name="connsiteY8" fmla="*/ 183793 h 2480395"/>
              <a:gd name="connsiteX9" fmla="*/ 83773 w 609933"/>
              <a:gd name="connsiteY9" fmla="*/ 144757 h 2480395"/>
              <a:gd name="connsiteX10" fmla="*/ 77267 w 609933"/>
              <a:gd name="connsiteY10" fmla="*/ 125239 h 2480395"/>
              <a:gd name="connsiteX11" fmla="*/ 69947 w 609933"/>
              <a:gd name="connsiteY11" fmla="*/ 106535 h 2480395"/>
              <a:gd name="connsiteX12" fmla="*/ 54089 w 609933"/>
              <a:gd name="connsiteY12" fmla="*/ 68312 h 2480395"/>
              <a:gd name="connsiteX13" fmla="*/ 36604 w 609933"/>
              <a:gd name="connsiteY13" fmla="*/ 30497 h 2480395"/>
              <a:gd name="connsiteX14" fmla="*/ 86212 w 609933"/>
              <a:gd name="connsiteY14" fmla="*/ 97996 h 2480395"/>
              <a:gd name="connsiteX15" fmla="*/ 97191 w 609933"/>
              <a:gd name="connsiteY15" fmla="*/ 115888 h 2480395"/>
              <a:gd name="connsiteX16" fmla="*/ 107763 w 609933"/>
              <a:gd name="connsiteY16" fmla="*/ 134185 h 2480395"/>
              <a:gd name="connsiteX17" fmla="*/ 127688 w 609933"/>
              <a:gd name="connsiteY17" fmla="*/ 171595 h 2480395"/>
              <a:gd name="connsiteX18" fmla="*/ 185022 w 609933"/>
              <a:gd name="connsiteY18" fmla="*/ 331804 h 2480395"/>
              <a:gd name="connsiteX19" fmla="*/ 213079 w 609933"/>
              <a:gd name="connsiteY19" fmla="*/ 499739 h 2480395"/>
              <a:gd name="connsiteX20" fmla="*/ 219178 w 609933"/>
              <a:gd name="connsiteY20" fmla="*/ 670113 h 2480395"/>
              <a:gd name="connsiteX21" fmla="*/ 145173 w 609933"/>
              <a:gd name="connsiteY21" fmla="*/ 1328028 h 2480395"/>
              <a:gd name="connsiteX22" fmla="*/ 154118 w 609933"/>
              <a:gd name="connsiteY22" fmla="*/ 1647227 h 2480395"/>
              <a:gd name="connsiteX23" fmla="*/ 226904 w 609933"/>
              <a:gd name="connsiteY23" fmla="*/ 1957886 h 2480395"/>
              <a:gd name="connsiteX24" fmla="*/ 373694 w 609933"/>
              <a:gd name="connsiteY24" fmla="*/ 2242521 h 2480395"/>
              <a:gd name="connsiteX25" fmla="*/ 601403 w 609933"/>
              <a:gd name="connsiteY25" fmla="*/ 2475516 h 24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933" h="2480395">
                <a:moveTo>
                  <a:pt x="601403" y="2475516"/>
                </a:moveTo>
                <a:cubicBezTo>
                  <a:pt x="500154" y="2429568"/>
                  <a:pt x="408664" y="2360036"/>
                  <a:pt x="331406" y="2276677"/>
                </a:cubicBezTo>
                <a:cubicBezTo>
                  <a:pt x="254148" y="2192913"/>
                  <a:pt x="192748" y="2094917"/>
                  <a:pt x="145986" y="1990415"/>
                </a:cubicBezTo>
                <a:cubicBezTo>
                  <a:pt x="99631" y="1885914"/>
                  <a:pt x="67915" y="1774906"/>
                  <a:pt x="49616" y="1662272"/>
                </a:cubicBezTo>
                <a:cubicBezTo>
                  <a:pt x="31318" y="1549637"/>
                  <a:pt x="26439" y="1434563"/>
                  <a:pt x="33758" y="1320708"/>
                </a:cubicBezTo>
                <a:cubicBezTo>
                  <a:pt x="49210" y="1092594"/>
                  <a:pt x="108983" y="878710"/>
                  <a:pt x="128094" y="664828"/>
                </a:cubicBezTo>
                <a:cubicBezTo>
                  <a:pt x="132974" y="611153"/>
                  <a:pt x="135414" y="558292"/>
                  <a:pt x="135007" y="503804"/>
                </a:cubicBezTo>
                <a:cubicBezTo>
                  <a:pt x="135007" y="449724"/>
                  <a:pt x="132974" y="396050"/>
                  <a:pt x="126875" y="342375"/>
                </a:cubicBezTo>
                <a:cubicBezTo>
                  <a:pt x="120775" y="289108"/>
                  <a:pt x="111016" y="235840"/>
                  <a:pt x="95971" y="183793"/>
                </a:cubicBezTo>
                <a:cubicBezTo>
                  <a:pt x="91905" y="170781"/>
                  <a:pt x="88652" y="157770"/>
                  <a:pt x="83773" y="144757"/>
                </a:cubicBezTo>
                <a:lnTo>
                  <a:pt x="77267" y="125239"/>
                </a:lnTo>
                <a:lnTo>
                  <a:pt x="69947" y="106535"/>
                </a:lnTo>
                <a:cubicBezTo>
                  <a:pt x="65068" y="93523"/>
                  <a:pt x="59375" y="81324"/>
                  <a:pt x="54089" y="68312"/>
                </a:cubicBezTo>
                <a:cubicBezTo>
                  <a:pt x="48397" y="55707"/>
                  <a:pt x="42297" y="43509"/>
                  <a:pt x="36604" y="30497"/>
                </a:cubicBezTo>
                <a:cubicBezTo>
                  <a:pt x="54089" y="52048"/>
                  <a:pt x="71168" y="74411"/>
                  <a:pt x="86212" y="97996"/>
                </a:cubicBezTo>
                <a:lnTo>
                  <a:pt x="97191" y="115888"/>
                </a:lnTo>
                <a:lnTo>
                  <a:pt x="107763" y="134185"/>
                </a:lnTo>
                <a:cubicBezTo>
                  <a:pt x="115083" y="146384"/>
                  <a:pt x="121182" y="158989"/>
                  <a:pt x="127688" y="171595"/>
                </a:cubicBezTo>
                <a:cubicBezTo>
                  <a:pt x="152492" y="222422"/>
                  <a:pt x="171197" y="276503"/>
                  <a:pt x="185022" y="331804"/>
                </a:cubicBezTo>
                <a:cubicBezTo>
                  <a:pt x="199253" y="387104"/>
                  <a:pt x="207386" y="443218"/>
                  <a:pt x="213079" y="499739"/>
                </a:cubicBezTo>
                <a:cubicBezTo>
                  <a:pt x="219178" y="555852"/>
                  <a:pt x="220804" y="613186"/>
                  <a:pt x="219178" y="670113"/>
                </a:cubicBezTo>
                <a:cubicBezTo>
                  <a:pt x="213485" y="897821"/>
                  <a:pt x="158998" y="1114957"/>
                  <a:pt x="145173" y="1328028"/>
                </a:cubicBezTo>
                <a:cubicBezTo>
                  <a:pt x="137854" y="1434156"/>
                  <a:pt x="141106" y="1541505"/>
                  <a:pt x="154118" y="1647227"/>
                </a:cubicBezTo>
                <a:cubicBezTo>
                  <a:pt x="167537" y="1752948"/>
                  <a:pt x="191121" y="1857450"/>
                  <a:pt x="226904" y="1957886"/>
                </a:cubicBezTo>
                <a:cubicBezTo>
                  <a:pt x="262687" y="2058321"/>
                  <a:pt x="311074" y="2154691"/>
                  <a:pt x="373694" y="2242521"/>
                </a:cubicBezTo>
                <a:cubicBezTo>
                  <a:pt x="435094" y="2330759"/>
                  <a:pt x="512759" y="2408423"/>
                  <a:pt x="601403" y="2475516"/>
                </a:cubicBezTo>
                <a:close/>
              </a:path>
            </a:pathLst>
          </a:custGeom>
          <a:solidFill>
            <a:srgbClr val="2A9D8F"/>
          </a:solidFill>
          <a:ln w="9525" cap="flat">
            <a:noFill/>
            <a:prstDash val="solid"/>
            <a:miter/>
          </a:ln>
        </p:spPr>
        <p:txBody>
          <a:bodyPr rtlCol="0" anchor="ctr"/>
          <a:lstStyle/>
          <a:p>
            <a:endParaRPr lang="en-US">
              <a:solidFill>
                <a:srgbClr val="272E3A"/>
              </a:solidFill>
              <a:latin typeface="Myraid Pro"/>
            </a:endParaRPr>
          </a:p>
        </p:txBody>
      </p:sp>
      <p:sp>
        <p:nvSpPr>
          <p:cNvPr id="13" name="Freeform: Shape 12">
            <a:extLst>
              <a:ext uri="{FF2B5EF4-FFF2-40B4-BE49-F238E27FC236}">
                <a16:creationId xmlns:a16="http://schemas.microsoft.com/office/drawing/2014/main" id="{D0055C44-55DB-25B2-69A5-6A82A6C6DEE0}"/>
              </a:ext>
            </a:extLst>
          </p:cNvPr>
          <p:cNvSpPr/>
          <p:nvPr/>
        </p:nvSpPr>
        <p:spPr>
          <a:xfrm>
            <a:off x="4654185" y="3190191"/>
            <a:ext cx="2024427" cy="1610339"/>
          </a:xfrm>
          <a:custGeom>
            <a:avLst/>
            <a:gdLst>
              <a:gd name="connsiteX0" fmla="*/ 1923730 w 1951786"/>
              <a:gd name="connsiteY0" fmla="*/ 1676503 h 1707813"/>
              <a:gd name="connsiteX1" fmla="*/ 1588266 w 1951786"/>
              <a:gd name="connsiteY1" fmla="*/ 1674471 h 1707813"/>
              <a:gd name="connsiteX2" fmla="*/ 1270288 w 1951786"/>
              <a:gd name="connsiteY2" fmla="*/ 1552077 h 1707813"/>
              <a:gd name="connsiteX3" fmla="*/ 999477 w 1951786"/>
              <a:gd name="connsiteY3" fmla="*/ 1343074 h 1707813"/>
              <a:gd name="connsiteX4" fmla="*/ 785594 w 1951786"/>
              <a:gd name="connsiteY4" fmla="*/ 1075923 h 1707813"/>
              <a:gd name="connsiteX5" fmla="*/ 476561 w 1951786"/>
              <a:gd name="connsiteY5" fmla="*/ 489573 h 1707813"/>
              <a:gd name="connsiteX6" fmla="*/ 387511 w 1951786"/>
              <a:gd name="connsiteY6" fmla="*/ 355388 h 1707813"/>
              <a:gd name="connsiteX7" fmla="*/ 286262 w 1951786"/>
              <a:gd name="connsiteY7" fmla="*/ 229742 h 1707813"/>
              <a:gd name="connsiteX8" fmla="*/ 167935 w 1951786"/>
              <a:gd name="connsiteY8" fmla="*/ 119547 h 1707813"/>
              <a:gd name="connsiteX9" fmla="*/ 135405 w 1951786"/>
              <a:gd name="connsiteY9" fmla="*/ 95150 h 1707813"/>
              <a:gd name="connsiteX10" fmla="*/ 118734 w 1951786"/>
              <a:gd name="connsiteY10" fmla="*/ 83358 h 1707813"/>
              <a:gd name="connsiteX11" fmla="*/ 101656 w 1951786"/>
              <a:gd name="connsiteY11" fmla="*/ 72379 h 1707813"/>
              <a:gd name="connsiteX12" fmla="*/ 66686 w 1951786"/>
              <a:gd name="connsiteY12" fmla="*/ 50828 h 1707813"/>
              <a:gd name="connsiteX13" fmla="*/ 30497 w 1951786"/>
              <a:gd name="connsiteY13" fmla="*/ 30497 h 1707813"/>
              <a:gd name="connsiteX14" fmla="*/ 110195 w 1951786"/>
              <a:gd name="connsiteY14" fmla="*/ 56114 h 1707813"/>
              <a:gd name="connsiteX15" fmla="*/ 129713 w 1951786"/>
              <a:gd name="connsiteY15" fmla="*/ 63840 h 1707813"/>
              <a:gd name="connsiteX16" fmla="*/ 148824 w 1951786"/>
              <a:gd name="connsiteY16" fmla="*/ 72379 h 1707813"/>
              <a:gd name="connsiteX17" fmla="*/ 187046 w 1951786"/>
              <a:gd name="connsiteY17" fmla="*/ 91084 h 1707813"/>
              <a:gd name="connsiteX18" fmla="*/ 327737 w 1951786"/>
              <a:gd name="connsiteY18" fmla="*/ 187046 h 1707813"/>
              <a:gd name="connsiteX19" fmla="*/ 449317 w 1951786"/>
              <a:gd name="connsiteY19" fmla="*/ 306187 h 1707813"/>
              <a:gd name="connsiteX20" fmla="*/ 554226 w 1951786"/>
              <a:gd name="connsiteY20" fmla="*/ 440372 h 1707813"/>
              <a:gd name="connsiteX21" fmla="*/ 881150 w 1951786"/>
              <a:gd name="connsiteY21" fmla="*/ 1016149 h 1707813"/>
              <a:gd name="connsiteX22" fmla="*/ 1075922 w 1951786"/>
              <a:gd name="connsiteY22" fmla="*/ 1269068 h 1707813"/>
              <a:gd name="connsiteX23" fmla="*/ 1317456 w 1951786"/>
              <a:gd name="connsiteY23" fmla="*/ 1477666 h 1707813"/>
              <a:gd name="connsiteX24" fmla="*/ 1603311 w 1951786"/>
              <a:gd name="connsiteY24" fmla="*/ 1621610 h 1707813"/>
              <a:gd name="connsiteX25" fmla="*/ 1923730 w 1951786"/>
              <a:gd name="connsiteY25" fmla="*/ 1676503 h 170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51786" h="1707813">
                <a:moveTo>
                  <a:pt x="1923730" y="1676503"/>
                </a:moveTo>
                <a:cubicBezTo>
                  <a:pt x="1814755" y="1698868"/>
                  <a:pt x="1699681" y="1696429"/>
                  <a:pt x="1588266" y="1674471"/>
                </a:cubicBezTo>
                <a:cubicBezTo>
                  <a:pt x="1476852" y="1652107"/>
                  <a:pt x="1369097" y="1609004"/>
                  <a:pt x="1270288" y="1552077"/>
                </a:cubicBezTo>
                <a:cubicBezTo>
                  <a:pt x="1171072" y="1494743"/>
                  <a:pt x="1080395" y="1423584"/>
                  <a:pt x="999477" y="1343074"/>
                </a:cubicBezTo>
                <a:cubicBezTo>
                  <a:pt x="918153" y="1262562"/>
                  <a:pt x="846994" y="1172699"/>
                  <a:pt x="785594" y="1075923"/>
                </a:cubicBezTo>
                <a:cubicBezTo>
                  <a:pt x="664014" y="882370"/>
                  <a:pt x="586756" y="674180"/>
                  <a:pt x="476561" y="489573"/>
                </a:cubicBezTo>
                <a:cubicBezTo>
                  <a:pt x="448911" y="443219"/>
                  <a:pt x="419634" y="399303"/>
                  <a:pt x="387511" y="355388"/>
                </a:cubicBezTo>
                <a:cubicBezTo>
                  <a:pt x="355794" y="311879"/>
                  <a:pt x="322451" y="269184"/>
                  <a:pt x="286262" y="229742"/>
                </a:cubicBezTo>
                <a:cubicBezTo>
                  <a:pt x="249666" y="190300"/>
                  <a:pt x="211037" y="152890"/>
                  <a:pt x="167935" y="119547"/>
                </a:cubicBezTo>
                <a:cubicBezTo>
                  <a:pt x="157363" y="111415"/>
                  <a:pt x="146384" y="102875"/>
                  <a:pt x="135405" y="95150"/>
                </a:cubicBezTo>
                <a:lnTo>
                  <a:pt x="118734" y="83358"/>
                </a:lnTo>
                <a:lnTo>
                  <a:pt x="101656" y="72379"/>
                </a:lnTo>
                <a:cubicBezTo>
                  <a:pt x="90270" y="64653"/>
                  <a:pt x="78478" y="57740"/>
                  <a:pt x="66686" y="50828"/>
                </a:cubicBezTo>
                <a:cubicBezTo>
                  <a:pt x="54894" y="43915"/>
                  <a:pt x="42289" y="37409"/>
                  <a:pt x="30497" y="30497"/>
                </a:cubicBezTo>
                <a:cubicBezTo>
                  <a:pt x="57334" y="37409"/>
                  <a:pt x="84171" y="45949"/>
                  <a:pt x="110195" y="56114"/>
                </a:cubicBezTo>
                <a:lnTo>
                  <a:pt x="129713" y="63840"/>
                </a:lnTo>
                <a:lnTo>
                  <a:pt x="148824" y="72379"/>
                </a:lnTo>
                <a:cubicBezTo>
                  <a:pt x="161835" y="78071"/>
                  <a:pt x="174034" y="84577"/>
                  <a:pt x="187046" y="91084"/>
                </a:cubicBezTo>
                <a:cubicBezTo>
                  <a:pt x="237061" y="117514"/>
                  <a:pt x="283822" y="150451"/>
                  <a:pt x="327737" y="187046"/>
                </a:cubicBezTo>
                <a:cubicBezTo>
                  <a:pt x="371653" y="223643"/>
                  <a:pt x="411502" y="264305"/>
                  <a:pt x="449317" y="306187"/>
                </a:cubicBezTo>
                <a:cubicBezTo>
                  <a:pt x="487133" y="348069"/>
                  <a:pt x="522103" y="393611"/>
                  <a:pt x="554226" y="440372"/>
                </a:cubicBezTo>
                <a:cubicBezTo>
                  <a:pt x="683532" y="627825"/>
                  <a:pt x="766890" y="835609"/>
                  <a:pt x="881150" y="1016149"/>
                </a:cubicBezTo>
                <a:cubicBezTo>
                  <a:pt x="937671" y="1106419"/>
                  <a:pt x="1003137" y="1191403"/>
                  <a:pt x="1075922" y="1269068"/>
                </a:cubicBezTo>
                <a:cubicBezTo>
                  <a:pt x="1148708" y="1346733"/>
                  <a:pt x="1229219" y="1417485"/>
                  <a:pt x="1317456" y="1477666"/>
                </a:cubicBezTo>
                <a:cubicBezTo>
                  <a:pt x="1405286" y="1537845"/>
                  <a:pt x="1501249" y="1587453"/>
                  <a:pt x="1603311" y="1621610"/>
                </a:cubicBezTo>
                <a:cubicBezTo>
                  <a:pt x="1704154" y="1657392"/>
                  <a:pt x="1812722" y="1674878"/>
                  <a:pt x="1923730" y="1676503"/>
                </a:cubicBezTo>
                <a:close/>
              </a:path>
            </a:pathLst>
          </a:custGeom>
          <a:solidFill>
            <a:srgbClr val="298880"/>
          </a:solidFill>
          <a:ln w="9525" cap="flat">
            <a:noFill/>
            <a:prstDash val="solid"/>
            <a:miter/>
          </a:ln>
        </p:spPr>
        <p:txBody>
          <a:bodyPr rtlCol="0" anchor="ctr"/>
          <a:lstStyle/>
          <a:p>
            <a:endParaRPr lang="en-US">
              <a:solidFill>
                <a:srgbClr val="272E3A"/>
              </a:solidFill>
              <a:latin typeface="Myraid Pro"/>
            </a:endParaRPr>
          </a:p>
        </p:txBody>
      </p:sp>
      <p:sp>
        <p:nvSpPr>
          <p:cNvPr id="14" name="Freeform: Shape 13">
            <a:extLst>
              <a:ext uri="{FF2B5EF4-FFF2-40B4-BE49-F238E27FC236}">
                <a16:creationId xmlns:a16="http://schemas.microsoft.com/office/drawing/2014/main" id="{03BBFC9A-4B81-D9B0-99CE-F7E9C889C301}"/>
              </a:ext>
            </a:extLst>
          </p:cNvPr>
          <p:cNvSpPr/>
          <p:nvPr/>
        </p:nvSpPr>
        <p:spPr>
          <a:xfrm>
            <a:off x="4263639" y="3064097"/>
            <a:ext cx="2614885" cy="575121"/>
          </a:xfrm>
          <a:custGeom>
            <a:avLst/>
            <a:gdLst>
              <a:gd name="connsiteX0" fmla="*/ 2529190 w 2521057"/>
              <a:gd name="connsiteY0" fmla="*/ 298816 h 609933"/>
              <a:gd name="connsiteX1" fmla="*/ 2256753 w 2521057"/>
              <a:gd name="connsiteY1" fmla="*/ 494401 h 609933"/>
              <a:gd name="connsiteX2" fmla="*/ 1927389 w 2521057"/>
              <a:gd name="connsiteY2" fmla="*/ 582232 h 609933"/>
              <a:gd name="connsiteX3" fmla="*/ 1585420 w 2521057"/>
              <a:gd name="connsiteY3" fmla="*/ 572472 h 609933"/>
              <a:gd name="connsiteX4" fmla="*/ 1255650 w 2521057"/>
              <a:gd name="connsiteY4" fmla="*/ 482202 h 609933"/>
              <a:gd name="connsiteX5" fmla="*/ 661168 w 2521057"/>
              <a:gd name="connsiteY5" fmla="*/ 189434 h 609933"/>
              <a:gd name="connsiteX6" fmla="*/ 510311 w 2521057"/>
              <a:gd name="connsiteY6" fmla="*/ 132914 h 609933"/>
              <a:gd name="connsiteX7" fmla="*/ 354575 w 2521057"/>
              <a:gd name="connsiteY7" fmla="*/ 90625 h 609933"/>
              <a:gd name="connsiteX8" fmla="*/ 193959 w 2521057"/>
              <a:gd name="connsiteY8" fmla="*/ 71107 h 609933"/>
              <a:gd name="connsiteX9" fmla="*/ 153297 w 2521057"/>
              <a:gd name="connsiteY9" fmla="*/ 70701 h 609933"/>
              <a:gd name="connsiteX10" fmla="*/ 132966 w 2521057"/>
              <a:gd name="connsiteY10" fmla="*/ 71107 h 609933"/>
              <a:gd name="connsiteX11" fmla="*/ 112635 w 2521057"/>
              <a:gd name="connsiteY11" fmla="*/ 72327 h 609933"/>
              <a:gd name="connsiteX12" fmla="*/ 71566 w 2521057"/>
              <a:gd name="connsiteY12" fmla="*/ 75580 h 609933"/>
              <a:gd name="connsiteX13" fmla="*/ 30497 w 2521057"/>
              <a:gd name="connsiteY13" fmla="*/ 80459 h 609933"/>
              <a:gd name="connsiteX14" fmla="*/ 110195 w 2521057"/>
              <a:gd name="connsiteY14" fmla="*/ 54029 h 609933"/>
              <a:gd name="connsiteX15" fmla="*/ 130526 w 2521057"/>
              <a:gd name="connsiteY15" fmla="*/ 49149 h 609933"/>
              <a:gd name="connsiteX16" fmla="*/ 151264 w 2521057"/>
              <a:gd name="connsiteY16" fmla="*/ 45083 h 609933"/>
              <a:gd name="connsiteX17" fmla="*/ 193146 w 2521057"/>
              <a:gd name="connsiteY17" fmla="*/ 37764 h 609933"/>
              <a:gd name="connsiteX18" fmla="*/ 363114 w 2521057"/>
              <a:gd name="connsiteY18" fmla="*/ 32885 h 609933"/>
              <a:gd name="connsiteX19" fmla="*/ 531455 w 2521057"/>
              <a:gd name="connsiteY19" fmla="*/ 57689 h 609933"/>
              <a:gd name="connsiteX20" fmla="*/ 695324 w 2521057"/>
              <a:gd name="connsiteY20" fmla="*/ 104450 h 609933"/>
              <a:gd name="connsiteX21" fmla="*/ 1298345 w 2521057"/>
              <a:gd name="connsiteY21" fmla="*/ 378514 h 609933"/>
              <a:gd name="connsiteX22" fmla="*/ 1604531 w 2521057"/>
              <a:gd name="connsiteY22" fmla="*/ 468784 h 609933"/>
              <a:gd name="connsiteX23" fmla="*/ 1922510 w 2521057"/>
              <a:gd name="connsiteY23" fmla="*/ 495621 h 609933"/>
              <a:gd name="connsiteX24" fmla="*/ 2238455 w 2521057"/>
              <a:gd name="connsiteY24" fmla="*/ 443980 h 609933"/>
              <a:gd name="connsiteX25" fmla="*/ 2529190 w 2521057"/>
              <a:gd name="connsiteY25" fmla="*/ 298816 h 60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21057" h="609933">
                <a:moveTo>
                  <a:pt x="2529190" y="298816"/>
                </a:moveTo>
                <a:cubicBezTo>
                  <a:pt x="2454372" y="380953"/>
                  <a:pt x="2359629" y="446420"/>
                  <a:pt x="2256753" y="494401"/>
                </a:cubicBezTo>
                <a:cubicBezTo>
                  <a:pt x="2153471" y="541975"/>
                  <a:pt x="2040837" y="570439"/>
                  <a:pt x="1927389" y="582232"/>
                </a:cubicBezTo>
                <a:cubicBezTo>
                  <a:pt x="1813535" y="594023"/>
                  <a:pt x="1698461" y="589958"/>
                  <a:pt x="1585420" y="572472"/>
                </a:cubicBezTo>
                <a:cubicBezTo>
                  <a:pt x="1472379" y="554987"/>
                  <a:pt x="1361778" y="524084"/>
                  <a:pt x="1255650" y="482202"/>
                </a:cubicBezTo>
                <a:cubicBezTo>
                  <a:pt x="1043393" y="397218"/>
                  <a:pt x="858786" y="274012"/>
                  <a:pt x="661168" y="189434"/>
                </a:cubicBezTo>
                <a:cubicBezTo>
                  <a:pt x="611560" y="168290"/>
                  <a:pt x="561952" y="149585"/>
                  <a:pt x="510311" y="132914"/>
                </a:cubicBezTo>
                <a:cubicBezTo>
                  <a:pt x="459077" y="116242"/>
                  <a:pt x="407029" y="101197"/>
                  <a:pt x="354575" y="90625"/>
                </a:cubicBezTo>
                <a:cubicBezTo>
                  <a:pt x="301714" y="80053"/>
                  <a:pt x="248446" y="72733"/>
                  <a:pt x="193959" y="71107"/>
                </a:cubicBezTo>
                <a:cubicBezTo>
                  <a:pt x="180540" y="70701"/>
                  <a:pt x="166715" y="70294"/>
                  <a:pt x="153297" y="70701"/>
                </a:cubicBezTo>
                <a:lnTo>
                  <a:pt x="132966" y="71107"/>
                </a:lnTo>
                <a:lnTo>
                  <a:pt x="112635" y="72327"/>
                </a:lnTo>
                <a:cubicBezTo>
                  <a:pt x="98809" y="72733"/>
                  <a:pt x="85391" y="74360"/>
                  <a:pt x="71566" y="75580"/>
                </a:cubicBezTo>
                <a:cubicBezTo>
                  <a:pt x="57740" y="76800"/>
                  <a:pt x="44322" y="79240"/>
                  <a:pt x="30497" y="80459"/>
                </a:cubicBezTo>
                <a:cubicBezTo>
                  <a:pt x="56520" y="70294"/>
                  <a:pt x="82951" y="61348"/>
                  <a:pt x="110195" y="54029"/>
                </a:cubicBezTo>
                <a:lnTo>
                  <a:pt x="130526" y="49149"/>
                </a:lnTo>
                <a:lnTo>
                  <a:pt x="151264" y="45083"/>
                </a:lnTo>
                <a:cubicBezTo>
                  <a:pt x="165089" y="42237"/>
                  <a:pt x="178914" y="40204"/>
                  <a:pt x="193146" y="37764"/>
                </a:cubicBezTo>
                <a:cubicBezTo>
                  <a:pt x="249260" y="29632"/>
                  <a:pt x="306593" y="28818"/>
                  <a:pt x="363114" y="32885"/>
                </a:cubicBezTo>
                <a:cubicBezTo>
                  <a:pt x="420041" y="36544"/>
                  <a:pt x="476155" y="45897"/>
                  <a:pt x="531455" y="57689"/>
                </a:cubicBezTo>
                <a:cubicBezTo>
                  <a:pt x="586349" y="69480"/>
                  <a:pt x="641650" y="85746"/>
                  <a:pt x="695324" y="104450"/>
                </a:cubicBezTo>
                <a:cubicBezTo>
                  <a:pt x="910021" y="180489"/>
                  <a:pt x="1099913" y="299222"/>
                  <a:pt x="1298345" y="378514"/>
                </a:cubicBezTo>
                <a:cubicBezTo>
                  <a:pt x="1397154" y="418363"/>
                  <a:pt x="1500029" y="448453"/>
                  <a:pt x="1604531" y="468784"/>
                </a:cubicBezTo>
                <a:cubicBezTo>
                  <a:pt x="1709033" y="488708"/>
                  <a:pt x="1815975" y="498873"/>
                  <a:pt x="1922510" y="495621"/>
                </a:cubicBezTo>
                <a:cubicBezTo>
                  <a:pt x="2029045" y="492774"/>
                  <a:pt x="2135580" y="476103"/>
                  <a:pt x="2238455" y="443980"/>
                </a:cubicBezTo>
                <a:cubicBezTo>
                  <a:pt x="2340111" y="412263"/>
                  <a:pt x="2438107" y="362656"/>
                  <a:pt x="2529190" y="298816"/>
                </a:cubicBezTo>
                <a:close/>
              </a:path>
            </a:pathLst>
          </a:custGeom>
          <a:solidFill>
            <a:srgbClr val="287271"/>
          </a:solidFill>
          <a:ln w="9525" cap="flat">
            <a:noFill/>
            <a:prstDash val="solid"/>
            <a:miter/>
          </a:ln>
        </p:spPr>
        <p:txBody>
          <a:bodyPr rtlCol="0" anchor="ctr"/>
          <a:lstStyle/>
          <a:p>
            <a:endParaRPr lang="en-US">
              <a:solidFill>
                <a:srgbClr val="272E3A"/>
              </a:solidFill>
              <a:latin typeface="Myraid Pro"/>
            </a:endParaRPr>
          </a:p>
        </p:txBody>
      </p:sp>
      <p:sp>
        <p:nvSpPr>
          <p:cNvPr id="17" name="Freeform: Shape 16">
            <a:extLst>
              <a:ext uri="{FF2B5EF4-FFF2-40B4-BE49-F238E27FC236}">
                <a16:creationId xmlns:a16="http://schemas.microsoft.com/office/drawing/2014/main" id="{CB11D060-3A11-4F1B-AA06-9B27AB573A73}"/>
              </a:ext>
            </a:extLst>
          </p:cNvPr>
          <p:cNvSpPr/>
          <p:nvPr/>
        </p:nvSpPr>
        <p:spPr>
          <a:xfrm>
            <a:off x="3895025" y="2037649"/>
            <a:ext cx="2277480" cy="1265266"/>
          </a:xfrm>
          <a:custGeom>
            <a:avLst/>
            <a:gdLst>
              <a:gd name="connsiteX0" fmla="*/ 2181122 w 2195759"/>
              <a:gd name="connsiteY0" fmla="*/ 30497 h 1341853"/>
              <a:gd name="connsiteX1" fmla="*/ 2075400 w 2195759"/>
              <a:gd name="connsiteY1" fmla="*/ 348882 h 1341853"/>
              <a:gd name="connsiteX2" fmla="*/ 1860703 w 2195759"/>
              <a:gd name="connsiteY2" fmla="*/ 613593 h 1341853"/>
              <a:gd name="connsiteX3" fmla="*/ 1578507 w 2195759"/>
              <a:gd name="connsiteY3" fmla="*/ 806738 h 1341853"/>
              <a:gd name="connsiteX4" fmla="*/ 1258496 w 2195759"/>
              <a:gd name="connsiteY4" fmla="*/ 927505 h 1341853"/>
              <a:gd name="connsiteX5" fmla="*/ 605460 w 2195759"/>
              <a:gd name="connsiteY5" fmla="*/ 1040140 h 1341853"/>
              <a:gd name="connsiteX6" fmla="*/ 450131 w 2195759"/>
              <a:gd name="connsiteY6" fmla="*/ 1083242 h 1341853"/>
              <a:gd name="connsiteX7" fmla="*/ 299274 w 2195759"/>
              <a:gd name="connsiteY7" fmla="*/ 1140982 h 1341853"/>
              <a:gd name="connsiteX8" fmla="*/ 157769 w 2195759"/>
              <a:gd name="connsiteY8" fmla="*/ 1219460 h 1341853"/>
              <a:gd name="connsiteX9" fmla="*/ 124426 w 2195759"/>
              <a:gd name="connsiteY9" fmla="*/ 1243044 h 1341853"/>
              <a:gd name="connsiteX10" fmla="*/ 108162 w 2195759"/>
              <a:gd name="connsiteY10" fmla="*/ 1255243 h 1341853"/>
              <a:gd name="connsiteX11" fmla="*/ 92303 w 2195759"/>
              <a:gd name="connsiteY11" fmla="*/ 1268255 h 1341853"/>
              <a:gd name="connsiteX12" fmla="*/ 60993 w 2195759"/>
              <a:gd name="connsiteY12" fmla="*/ 1295092 h 1341853"/>
              <a:gd name="connsiteX13" fmla="*/ 30497 w 2195759"/>
              <a:gd name="connsiteY13" fmla="*/ 1323555 h 1341853"/>
              <a:gd name="connsiteX14" fmla="*/ 79291 w 2195759"/>
              <a:gd name="connsiteY14" fmla="*/ 1255650 h 1341853"/>
              <a:gd name="connsiteX15" fmla="*/ 92710 w 2195759"/>
              <a:gd name="connsiteY15" fmla="*/ 1239384 h 1341853"/>
              <a:gd name="connsiteX16" fmla="*/ 106942 w 2195759"/>
              <a:gd name="connsiteY16" fmla="*/ 1223933 h 1341853"/>
              <a:gd name="connsiteX17" fmla="*/ 136625 w 2195759"/>
              <a:gd name="connsiteY17" fmla="*/ 1193436 h 1341853"/>
              <a:gd name="connsiteX18" fmla="*/ 271217 w 2195759"/>
              <a:gd name="connsiteY18" fmla="*/ 1089341 h 1341853"/>
              <a:gd name="connsiteX19" fmla="*/ 422074 w 2195759"/>
              <a:gd name="connsiteY19" fmla="*/ 1010456 h 1341853"/>
              <a:gd name="connsiteX20" fmla="*/ 581876 w 2195759"/>
              <a:gd name="connsiteY20" fmla="*/ 952309 h 1341853"/>
              <a:gd name="connsiteX21" fmla="*/ 1230439 w 2195759"/>
              <a:gd name="connsiteY21" fmla="*/ 819344 h 1341853"/>
              <a:gd name="connsiteX22" fmla="*/ 1531339 w 2195759"/>
              <a:gd name="connsiteY22" fmla="*/ 712402 h 1341853"/>
              <a:gd name="connsiteX23" fmla="*/ 1804183 w 2195759"/>
              <a:gd name="connsiteY23" fmla="*/ 546907 h 1341853"/>
              <a:gd name="connsiteX24" fmla="*/ 2029451 w 2195759"/>
              <a:gd name="connsiteY24" fmla="*/ 319605 h 1341853"/>
              <a:gd name="connsiteX25" fmla="*/ 2181122 w 2195759"/>
              <a:gd name="connsiteY25" fmla="*/ 30497 h 134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5759" h="1341853">
                <a:moveTo>
                  <a:pt x="2181122" y="30497"/>
                </a:moveTo>
                <a:cubicBezTo>
                  <a:pt x="2168923" y="141098"/>
                  <a:pt x="2131107" y="249666"/>
                  <a:pt x="2075400" y="348882"/>
                </a:cubicBezTo>
                <a:cubicBezTo>
                  <a:pt x="2019692" y="448098"/>
                  <a:pt x="1945281" y="537148"/>
                  <a:pt x="1860703" y="613593"/>
                </a:cubicBezTo>
                <a:cubicBezTo>
                  <a:pt x="1775719" y="690038"/>
                  <a:pt x="1679756" y="754691"/>
                  <a:pt x="1578507" y="806738"/>
                </a:cubicBezTo>
                <a:cubicBezTo>
                  <a:pt x="1476852" y="859193"/>
                  <a:pt x="1369097" y="899042"/>
                  <a:pt x="1258496" y="927505"/>
                </a:cubicBezTo>
                <a:cubicBezTo>
                  <a:pt x="1036887" y="983619"/>
                  <a:pt x="814871" y="992565"/>
                  <a:pt x="605460" y="1040140"/>
                </a:cubicBezTo>
                <a:cubicBezTo>
                  <a:pt x="553006" y="1051932"/>
                  <a:pt x="501772" y="1066164"/>
                  <a:pt x="450131" y="1083242"/>
                </a:cubicBezTo>
                <a:cubicBezTo>
                  <a:pt x="398896" y="1099913"/>
                  <a:pt x="348069" y="1118211"/>
                  <a:pt x="299274" y="1140982"/>
                </a:cubicBezTo>
                <a:cubicBezTo>
                  <a:pt x="250479" y="1163346"/>
                  <a:pt x="202904" y="1188964"/>
                  <a:pt x="157769" y="1219460"/>
                </a:cubicBezTo>
                <a:cubicBezTo>
                  <a:pt x="146791" y="1227186"/>
                  <a:pt x="134999" y="1234505"/>
                  <a:pt x="124426" y="1243044"/>
                </a:cubicBezTo>
                <a:lnTo>
                  <a:pt x="108162" y="1255243"/>
                </a:lnTo>
                <a:lnTo>
                  <a:pt x="92303" y="1268255"/>
                </a:lnTo>
                <a:cubicBezTo>
                  <a:pt x="81324" y="1276794"/>
                  <a:pt x="71159" y="1286146"/>
                  <a:pt x="60993" y="1295092"/>
                </a:cubicBezTo>
                <a:cubicBezTo>
                  <a:pt x="50828" y="1304444"/>
                  <a:pt x="41069" y="1314203"/>
                  <a:pt x="30497" y="1323555"/>
                </a:cubicBezTo>
                <a:cubicBezTo>
                  <a:pt x="45542" y="1299971"/>
                  <a:pt x="61807" y="1277201"/>
                  <a:pt x="79291" y="1255650"/>
                </a:cubicBezTo>
                <a:lnTo>
                  <a:pt x="92710" y="1239384"/>
                </a:lnTo>
                <a:lnTo>
                  <a:pt x="106942" y="1223933"/>
                </a:lnTo>
                <a:cubicBezTo>
                  <a:pt x="116294" y="1213361"/>
                  <a:pt x="126460" y="1203602"/>
                  <a:pt x="136625" y="1193436"/>
                </a:cubicBezTo>
                <a:cubicBezTo>
                  <a:pt x="177287" y="1153994"/>
                  <a:pt x="223236" y="1119838"/>
                  <a:pt x="271217" y="1089341"/>
                </a:cubicBezTo>
                <a:cubicBezTo>
                  <a:pt x="319198" y="1058845"/>
                  <a:pt x="370433" y="1033634"/>
                  <a:pt x="422074" y="1010456"/>
                </a:cubicBezTo>
                <a:cubicBezTo>
                  <a:pt x="473308" y="987686"/>
                  <a:pt x="527795" y="968167"/>
                  <a:pt x="581876" y="952309"/>
                </a:cubicBezTo>
                <a:cubicBezTo>
                  <a:pt x="800233" y="887656"/>
                  <a:pt x="1023468" y="872205"/>
                  <a:pt x="1230439" y="819344"/>
                </a:cubicBezTo>
                <a:cubicBezTo>
                  <a:pt x="1333721" y="793320"/>
                  <a:pt x="1434563" y="757537"/>
                  <a:pt x="1531339" y="712402"/>
                </a:cubicBezTo>
                <a:cubicBezTo>
                  <a:pt x="1627709" y="666861"/>
                  <a:pt x="1720012" y="612373"/>
                  <a:pt x="1804183" y="546907"/>
                </a:cubicBezTo>
                <a:cubicBezTo>
                  <a:pt x="1888760" y="481848"/>
                  <a:pt x="1965205" y="405809"/>
                  <a:pt x="2029451" y="319605"/>
                </a:cubicBezTo>
                <a:cubicBezTo>
                  <a:pt x="2094918" y="232994"/>
                  <a:pt x="2144932" y="135405"/>
                  <a:pt x="2181122" y="30497"/>
                </a:cubicBezTo>
                <a:close/>
              </a:path>
            </a:pathLst>
          </a:custGeom>
          <a:solidFill>
            <a:srgbClr val="275C62"/>
          </a:solidFill>
          <a:ln w="9525" cap="flat">
            <a:noFill/>
            <a:prstDash val="solid"/>
            <a:miter/>
          </a:ln>
        </p:spPr>
        <p:txBody>
          <a:bodyPr rtlCol="0" anchor="ctr"/>
          <a:lstStyle/>
          <a:p>
            <a:endParaRPr lang="en-US">
              <a:solidFill>
                <a:srgbClr val="272E3A"/>
              </a:solidFill>
              <a:latin typeface="Myraid Pro"/>
            </a:endParaRPr>
          </a:p>
        </p:txBody>
      </p:sp>
      <p:sp>
        <p:nvSpPr>
          <p:cNvPr id="18" name="Freeform: Shape 17">
            <a:extLst>
              <a:ext uri="{FF2B5EF4-FFF2-40B4-BE49-F238E27FC236}">
                <a16:creationId xmlns:a16="http://schemas.microsoft.com/office/drawing/2014/main" id="{99BAE3F0-13FA-76E6-B87B-BCF031FD3561}"/>
              </a:ext>
            </a:extLst>
          </p:cNvPr>
          <p:cNvSpPr/>
          <p:nvPr/>
        </p:nvSpPr>
        <p:spPr>
          <a:xfrm>
            <a:off x="4633941" y="3256139"/>
            <a:ext cx="295229" cy="345073"/>
          </a:xfrm>
          <a:custGeom>
            <a:avLst/>
            <a:gdLst>
              <a:gd name="connsiteX0" fmla="*/ 91084 w 284635"/>
              <a:gd name="connsiteY0" fmla="*/ 139472 h 365959"/>
              <a:gd name="connsiteX1" fmla="*/ 91084 w 284635"/>
              <a:gd name="connsiteY1" fmla="*/ 139472 h 365959"/>
              <a:gd name="connsiteX2" fmla="*/ 215103 w 284635"/>
              <a:gd name="connsiteY2" fmla="*/ 341970 h 365959"/>
              <a:gd name="connsiteX3" fmla="*/ 283009 w 284635"/>
              <a:gd name="connsiteY3" fmla="*/ 320012 h 365959"/>
              <a:gd name="connsiteX4" fmla="*/ 141505 w 284635"/>
              <a:gd name="connsiteY4" fmla="*/ 89457 h 365959"/>
              <a:gd name="connsiteX5" fmla="*/ 72379 w 284635"/>
              <a:gd name="connsiteY5" fmla="*/ 30497 h 365959"/>
              <a:gd name="connsiteX6" fmla="*/ 30497 w 284635"/>
              <a:gd name="connsiteY6" fmla="*/ 88237 h 365959"/>
              <a:gd name="connsiteX7" fmla="*/ 91084 w 284635"/>
              <a:gd name="connsiteY7" fmla="*/ 139472 h 36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35" h="365959">
                <a:moveTo>
                  <a:pt x="91084" y="139472"/>
                </a:moveTo>
                <a:lnTo>
                  <a:pt x="91084" y="139472"/>
                </a:lnTo>
                <a:cubicBezTo>
                  <a:pt x="148824" y="197211"/>
                  <a:pt x="190706" y="266338"/>
                  <a:pt x="215103" y="341970"/>
                </a:cubicBezTo>
                <a:lnTo>
                  <a:pt x="283009" y="320012"/>
                </a:lnTo>
                <a:cubicBezTo>
                  <a:pt x="255359" y="233808"/>
                  <a:pt x="207378" y="154924"/>
                  <a:pt x="141505" y="89457"/>
                </a:cubicBezTo>
                <a:cubicBezTo>
                  <a:pt x="119954" y="67906"/>
                  <a:pt x="96776" y="47982"/>
                  <a:pt x="72379" y="30497"/>
                </a:cubicBezTo>
                <a:lnTo>
                  <a:pt x="30497" y="88237"/>
                </a:lnTo>
                <a:cubicBezTo>
                  <a:pt x="52048" y="103282"/>
                  <a:pt x="72379" y="120360"/>
                  <a:pt x="91084" y="139472"/>
                </a:cubicBezTo>
                <a:close/>
              </a:path>
            </a:pathLst>
          </a:custGeom>
          <a:solidFill>
            <a:srgbClr val="298880"/>
          </a:solidFill>
          <a:ln w="9525" cap="flat">
            <a:noFill/>
            <a:prstDash val="solid"/>
            <a:miter/>
          </a:ln>
        </p:spPr>
        <p:txBody>
          <a:bodyPr rtlCol="0" anchor="ctr"/>
          <a:lstStyle/>
          <a:p>
            <a:endParaRPr lang="en-US">
              <a:solidFill>
                <a:srgbClr val="272E3A"/>
              </a:solidFill>
              <a:latin typeface="Myraid Pro"/>
            </a:endParaRPr>
          </a:p>
        </p:txBody>
      </p:sp>
      <p:sp>
        <p:nvSpPr>
          <p:cNvPr id="19" name="Freeform: Shape 18">
            <a:extLst>
              <a:ext uri="{FF2B5EF4-FFF2-40B4-BE49-F238E27FC236}">
                <a16:creationId xmlns:a16="http://schemas.microsoft.com/office/drawing/2014/main" id="{CB735AE5-88FE-8C0C-6550-33355BDED2FC}"/>
              </a:ext>
            </a:extLst>
          </p:cNvPr>
          <p:cNvSpPr/>
          <p:nvPr/>
        </p:nvSpPr>
        <p:spPr>
          <a:xfrm>
            <a:off x="4633941" y="3846213"/>
            <a:ext cx="295229" cy="345073"/>
          </a:xfrm>
          <a:custGeom>
            <a:avLst/>
            <a:gdLst>
              <a:gd name="connsiteX0" fmla="*/ 91084 w 284635"/>
              <a:gd name="connsiteY0" fmla="*/ 232588 h 365959"/>
              <a:gd name="connsiteX1" fmla="*/ 30497 w 284635"/>
              <a:gd name="connsiteY1" fmla="*/ 284229 h 365959"/>
              <a:gd name="connsiteX2" fmla="*/ 72379 w 284635"/>
              <a:gd name="connsiteY2" fmla="*/ 341969 h 365959"/>
              <a:gd name="connsiteX3" fmla="*/ 141505 w 284635"/>
              <a:gd name="connsiteY3" fmla="*/ 283009 h 365959"/>
              <a:gd name="connsiteX4" fmla="*/ 283009 w 284635"/>
              <a:gd name="connsiteY4" fmla="*/ 52455 h 365959"/>
              <a:gd name="connsiteX5" fmla="*/ 215103 w 284635"/>
              <a:gd name="connsiteY5" fmla="*/ 30497 h 365959"/>
              <a:gd name="connsiteX6" fmla="*/ 91084 w 284635"/>
              <a:gd name="connsiteY6" fmla="*/ 232588 h 36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35" h="365959">
                <a:moveTo>
                  <a:pt x="91084" y="232588"/>
                </a:moveTo>
                <a:cubicBezTo>
                  <a:pt x="71972" y="251699"/>
                  <a:pt x="51641" y="268778"/>
                  <a:pt x="30497" y="284229"/>
                </a:cubicBezTo>
                <a:lnTo>
                  <a:pt x="72379" y="341969"/>
                </a:lnTo>
                <a:cubicBezTo>
                  <a:pt x="96776" y="324078"/>
                  <a:pt x="119954" y="304560"/>
                  <a:pt x="141505" y="283009"/>
                </a:cubicBezTo>
                <a:cubicBezTo>
                  <a:pt x="207378" y="217136"/>
                  <a:pt x="255359" y="138251"/>
                  <a:pt x="283009" y="52455"/>
                </a:cubicBezTo>
                <a:lnTo>
                  <a:pt x="215103" y="30497"/>
                </a:lnTo>
                <a:cubicBezTo>
                  <a:pt x="191113" y="105722"/>
                  <a:pt x="148824" y="174848"/>
                  <a:pt x="91084" y="232588"/>
                </a:cubicBezTo>
                <a:close/>
              </a:path>
            </a:pathLst>
          </a:custGeom>
          <a:solidFill>
            <a:srgbClr val="E9C46A"/>
          </a:solidFill>
          <a:ln w="9525" cap="flat">
            <a:noFill/>
            <a:prstDash val="solid"/>
            <a:miter/>
          </a:ln>
        </p:spPr>
        <p:txBody>
          <a:bodyPr rtlCol="0" anchor="ctr"/>
          <a:lstStyle/>
          <a:p>
            <a:endParaRPr lang="en-US">
              <a:solidFill>
                <a:srgbClr val="272E3A"/>
              </a:solidFill>
              <a:latin typeface="Myraid Pro"/>
            </a:endParaRPr>
          </a:p>
        </p:txBody>
      </p:sp>
      <p:sp>
        <p:nvSpPr>
          <p:cNvPr id="31" name="Freeform: Shape 30">
            <a:extLst>
              <a:ext uri="{FF2B5EF4-FFF2-40B4-BE49-F238E27FC236}">
                <a16:creationId xmlns:a16="http://schemas.microsoft.com/office/drawing/2014/main" id="{3DDF89BA-FA62-51FC-CA4D-DABA95E208E0}"/>
              </a:ext>
            </a:extLst>
          </p:cNvPr>
          <p:cNvSpPr/>
          <p:nvPr/>
        </p:nvSpPr>
        <p:spPr>
          <a:xfrm>
            <a:off x="4324373" y="4085464"/>
            <a:ext cx="379580" cy="191707"/>
          </a:xfrm>
          <a:custGeom>
            <a:avLst/>
            <a:gdLst>
              <a:gd name="connsiteX0" fmla="*/ 30497 w 365959"/>
              <a:gd name="connsiteY0" fmla="*/ 127680 h 203311"/>
              <a:gd name="connsiteX1" fmla="*/ 30497 w 365959"/>
              <a:gd name="connsiteY1" fmla="*/ 198839 h 203311"/>
              <a:gd name="connsiteX2" fmla="*/ 371246 w 365959"/>
              <a:gd name="connsiteY2" fmla="*/ 88238 h 203311"/>
              <a:gd name="connsiteX3" fmla="*/ 329364 w 365959"/>
              <a:gd name="connsiteY3" fmla="*/ 30497 h 203311"/>
              <a:gd name="connsiteX4" fmla="*/ 30497 w 365959"/>
              <a:gd name="connsiteY4" fmla="*/ 127680 h 20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59" h="203311">
                <a:moveTo>
                  <a:pt x="30497" y="127680"/>
                </a:moveTo>
                <a:lnTo>
                  <a:pt x="30497" y="198839"/>
                </a:lnTo>
                <a:cubicBezTo>
                  <a:pt x="154516" y="198839"/>
                  <a:pt x="272843" y="159803"/>
                  <a:pt x="371246" y="88238"/>
                </a:cubicBezTo>
                <a:lnTo>
                  <a:pt x="329364" y="30497"/>
                </a:lnTo>
                <a:cubicBezTo>
                  <a:pt x="242754" y="93524"/>
                  <a:pt x="139065" y="127680"/>
                  <a:pt x="30497" y="127680"/>
                </a:cubicBezTo>
                <a:close/>
              </a:path>
            </a:pathLst>
          </a:custGeom>
          <a:solidFill>
            <a:srgbClr val="EFB366"/>
          </a:solidFill>
          <a:ln w="9525" cap="flat">
            <a:noFill/>
            <a:prstDash val="solid"/>
            <a:miter/>
          </a:ln>
        </p:spPr>
        <p:txBody>
          <a:bodyPr rtlCol="0" anchor="ctr"/>
          <a:lstStyle/>
          <a:p>
            <a:endParaRPr lang="en-US">
              <a:solidFill>
                <a:srgbClr val="272E3A"/>
              </a:solidFill>
              <a:latin typeface="Myraid Pro"/>
            </a:endParaRPr>
          </a:p>
        </p:txBody>
      </p:sp>
      <p:sp>
        <p:nvSpPr>
          <p:cNvPr id="32" name="Freeform: Shape 31">
            <a:extLst>
              <a:ext uri="{FF2B5EF4-FFF2-40B4-BE49-F238E27FC236}">
                <a16:creationId xmlns:a16="http://schemas.microsoft.com/office/drawing/2014/main" id="{AE2948C2-AC4E-04A5-26FB-E90D4E976614}"/>
              </a:ext>
            </a:extLst>
          </p:cNvPr>
          <p:cNvSpPr/>
          <p:nvPr/>
        </p:nvSpPr>
        <p:spPr>
          <a:xfrm>
            <a:off x="4323950" y="3151467"/>
            <a:ext cx="379580" cy="191707"/>
          </a:xfrm>
          <a:custGeom>
            <a:avLst/>
            <a:gdLst>
              <a:gd name="connsiteX0" fmla="*/ 329364 w 365959"/>
              <a:gd name="connsiteY0" fmla="*/ 198839 h 203311"/>
              <a:gd name="connsiteX1" fmla="*/ 371246 w 365959"/>
              <a:gd name="connsiteY1" fmla="*/ 141098 h 203311"/>
              <a:gd name="connsiteX2" fmla="*/ 30497 w 365959"/>
              <a:gd name="connsiteY2" fmla="*/ 30497 h 203311"/>
              <a:gd name="connsiteX3" fmla="*/ 30497 w 365959"/>
              <a:gd name="connsiteY3" fmla="*/ 101656 h 203311"/>
              <a:gd name="connsiteX4" fmla="*/ 329364 w 365959"/>
              <a:gd name="connsiteY4" fmla="*/ 198839 h 20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59" h="203311">
                <a:moveTo>
                  <a:pt x="329364" y="198839"/>
                </a:moveTo>
                <a:lnTo>
                  <a:pt x="371246" y="141098"/>
                </a:lnTo>
                <a:cubicBezTo>
                  <a:pt x="272843" y="69126"/>
                  <a:pt x="154517" y="30497"/>
                  <a:pt x="30497" y="30497"/>
                </a:cubicBezTo>
                <a:lnTo>
                  <a:pt x="30497" y="101656"/>
                </a:lnTo>
                <a:cubicBezTo>
                  <a:pt x="139471" y="101656"/>
                  <a:pt x="243160" y="135812"/>
                  <a:pt x="329364" y="198839"/>
                </a:cubicBezTo>
                <a:close/>
              </a:path>
            </a:pathLst>
          </a:custGeom>
          <a:solidFill>
            <a:srgbClr val="287271"/>
          </a:solidFill>
          <a:ln w="9525" cap="flat">
            <a:noFill/>
            <a:prstDash val="solid"/>
            <a:miter/>
          </a:ln>
        </p:spPr>
        <p:txBody>
          <a:bodyPr rtlCol="0" anchor="ctr"/>
          <a:lstStyle/>
          <a:p>
            <a:endParaRPr lang="en-US">
              <a:solidFill>
                <a:srgbClr val="272E3A"/>
              </a:solidFill>
              <a:latin typeface="Myraid Pro"/>
            </a:endParaRPr>
          </a:p>
        </p:txBody>
      </p:sp>
      <p:sp>
        <p:nvSpPr>
          <p:cNvPr id="33" name="Freeform: Shape 32">
            <a:extLst>
              <a:ext uri="{FF2B5EF4-FFF2-40B4-BE49-F238E27FC236}">
                <a16:creationId xmlns:a16="http://schemas.microsoft.com/office/drawing/2014/main" id="{EC4E600E-0E3D-C94B-F76A-F3FC7739E546}"/>
              </a:ext>
            </a:extLst>
          </p:cNvPr>
          <p:cNvSpPr/>
          <p:nvPr/>
        </p:nvSpPr>
        <p:spPr>
          <a:xfrm>
            <a:off x="4825840" y="3528747"/>
            <a:ext cx="126527" cy="383414"/>
          </a:xfrm>
          <a:custGeom>
            <a:avLst/>
            <a:gdLst>
              <a:gd name="connsiteX0" fmla="*/ 98403 w 121986"/>
              <a:gd name="connsiteY0" fmla="*/ 30497 h 406622"/>
              <a:gd name="connsiteX1" fmla="*/ 30497 w 121986"/>
              <a:gd name="connsiteY1" fmla="*/ 52455 h 406622"/>
              <a:gd name="connsiteX2" fmla="*/ 55301 w 121986"/>
              <a:gd name="connsiteY2" fmla="*/ 209410 h 406622"/>
              <a:gd name="connsiteX3" fmla="*/ 30497 w 121986"/>
              <a:gd name="connsiteY3" fmla="*/ 366367 h 406622"/>
              <a:gd name="connsiteX4" fmla="*/ 98403 w 121986"/>
              <a:gd name="connsiteY4" fmla="*/ 388325 h 406622"/>
              <a:gd name="connsiteX5" fmla="*/ 126460 w 121986"/>
              <a:gd name="connsiteY5" fmla="*/ 209004 h 406622"/>
              <a:gd name="connsiteX6" fmla="*/ 98403 w 121986"/>
              <a:gd name="connsiteY6" fmla="*/ 30497 h 4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6" h="406622">
                <a:moveTo>
                  <a:pt x="98403" y="30497"/>
                </a:moveTo>
                <a:lnTo>
                  <a:pt x="30497" y="52455"/>
                </a:lnTo>
                <a:cubicBezTo>
                  <a:pt x="46762" y="102468"/>
                  <a:pt x="55301" y="155330"/>
                  <a:pt x="55301" y="209410"/>
                </a:cubicBezTo>
                <a:cubicBezTo>
                  <a:pt x="55301" y="263492"/>
                  <a:pt x="46762" y="316352"/>
                  <a:pt x="30497" y="366367"/>
                </a:cubicBezTo>
                <a:lnTo>
                  <a:pt x="98403" y="388325"/>
                </a:lnTo>
                <a:cubicBezTo>
                  <a:pt x="116701" y="331397"/>
                  <a:pt x="126460" y="270811"/>
                  <a:pt x="126460" y="209004"/>
                </a:cubicBezTo>
                <a:cubicBezTo>
                  <a:pt x="126460" y="148011"/>
                  <a:pt x="116701" y="87831"/>
                  <a:pt x="98403" y="30497"/>
                </a:cubicBezTo>
                <a:close/>
              </a:path>
            </a:pathLst>
          </a:custGeom>
          <a:solidFill>
            <a:srgbClr val="2A9D8F"/>
          </a:solidFill>
          <a:ln w="9525" cap="flat">
            <a:noFill/>
            <a:prstDash val="solid"/>
            <a:miter/>
          </a:ln>
        </p:spPr>
        <p:txBody>
          <a:bodyPr rtlCol="0" anchor="ctr"/>
          <a:lstStyle/>
          <a:p>
            <a:endParaRPr lang="en-US">
              <a:solidFill>
                <a:srgbClr val="272E3A"/>
              </a:solidFill>
              <a:latin typeface="Myraid Pro"/>
            </a:endParaRPr>
          </a:p>
        </p:txBody>
      </p:sp>
      <p:sp>
        <p:nvSpPr>
          <p:cNvPr id="34" name="Freeform: Shape 33">
            <a:extLst>
              <a:ext uri="{FF2B5EF4-FFF2-40B4-BE49-F238E27FC236}">
                <a16:creationId xmlns:a16="http://schemas.microsoft.com/office/drawing/2014/main" id="{FD15E36D-5653-4C4E-DA95-4801BF65651F}"/>
              </a:ext>
            </a:extLst>
          </p:cNvPr>
          <p:cNvSpPr/>
          <p:nvPr/>
        </p:nvSpPr>
        <p:spPr>
          <a:xfrm>
            <a:off x="3970941" y="4085464"/>
            <a:ext cx="379580" cy="191707"/>
          </a:xfrm>
          <a:custGeom>
            <a:avLst/>
            <a:gdLst>
              <a:gd name="connsiteX0" fmla="*/ 72379 w 365959"/>
              <a:gd name="connsiteY0" fmla="*/ 30497 h 203311"/>
              <a:gd name="connsiteX1" fmla="*/ 30497 w 365959"/>
              <a:gd name="connsiteY1" fmla="*/ 88238 h 203311"/>
              <a:gd name="connsiteX2" fmla="*/ 371246 w 365959"/>
              <a:gd name="connsiteY2" fmla="*/ 198839 h 203311"/>
              <a:gd name="connsiteX3" fmla="*/ 371246 w 365959"/>
              <a:gd name="connsiteY3" fmla="*/ 127680 h 203311"/>
              <a:gd name="connsiteX4" fmla="*/ 72379 w 365959"/>
              <a:gd name="connsiteY4" fmla="*/ 30497 h 20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59" h="203311">
                <a:moveTo>
                  <a:pt x="72379" y="30497"/>
                </a:moveTo>
                <a:lnTo>
                  <a:pt x="30497" y="88238"/>
                </a:lnTo>
                <a:cubicBezTo>
                  <a:pt x="128899" y="160209"/>
                  <a:pt x="247226" y="198839"/>
                  <a:pt x="371246" y="198839"/>
                </a:cubicBezTo>
                <a:lnTo>
                  <a:pt x="371246" y="127680"/>
                </a:lnTo>
                <a:cubicBezTo>
                  <a:pt x="262271" y="127680"/>
                  <a:pt x="158583" y="93524"/>
                  <a:pt x="72379" y="30497"/>
                </a:cubicBezTo>
                <a:close/>
              </a:path>
            </a:pathLst>
          </a:custGeom>
          <a:solidFill>
            <a:srgbClr val="F4A261"/>
          </a:solidFill>
          <a:ln w="9525" cap="flat">
            <a:noFill/>
            <a:prstDash val="solid"/>
            <a:miter/>
          </a:ln>
        </p:spPr>
        <p:txBody>
          <a:bodyPr rtlCol="0" anchor="ctr"/>
          <a:lstStyle/>
          <a:p>
            <a:endParaRPr lang="en-US">
              <a:solidFill>
                <a:srgbClr val="272E3A"/>
              </a:solidFill>
              <a:latin typeface="Myraid Pro"/>
            </a:endParaRPr>
          </a:p>
        </p:txBody>
      </p:sp>
      <p:sp>
        <p:nvSpPr>
          <p:cNvPr id="35" name="Freeform: Shape 34">
            <a:extLst>
              <a:ext uri="{FF2B5EF4-FFF2-40B4-BE49-F238E27FC236}">
                <a16:creationId xmlns:a16="http://schemas.microsoft.com/office/drawing/2014/main" id="{B8C272A9-042F-EDAD-B253-A25008C02B4E}"/>
              </a:ext>
            </a:extLst>
          </p:cNvPr>
          <p:cNvSpPr/>
          <p:nvPr/>
        </p:nvSpPr>
        <p:spPr>
          <a:xfrm>
            <a:off x="3752472" y="3255756"/>
            <a:ext cx="295229" cy="345073"/>
          </a:xfrm>
          <a:custGeom>
            <a:avLst/>
            <a:gdLst>
              <a:gd name="connsiteX0" fmla="*/ 222422 w 284635"/>
              <a:gd name="connsiteY0" fmla="*/ 139878 h 365959"/>
              <a:gd name="connsiteX1" fmla="*/ 283009 w 284635"/>
              <a:gd name="connsiteY1" fmla="*/ 88238 h 365959"/>
              <a:gd name="connsiteX2" fmla="*/ 241127 w 284635"/>
              <a:gd name="connsiteY2" fmla="*/ 30497 h 365959"/>
              <a:gd name="connsiteX3" fmla="*/ 172001 w 284635"/>
              <a:gd name="connsiteY3" fmla="*/ 89457 h 365959"/>
              <a:gd name="connsiteX4" fmla="*/ 30497 w 284635"/>
              <a:gd name="connsiteY4" fmla="*/ 320011 h 365959"/>
              <a:gd name="connsiteX5" fmla="*/ 98403 w 284635"/>
              <a:gd name="connsiteY5" fmla="*/ 341969 h 365959"/>
              <a:gd name="connsiteX6" fmla="*/ 222422 w 284635"/>
              <a:gd name="connsiteY6" fmla="*/ 139878 h 36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35" h="365959">
                <a:moveTo>
                  <a:pt x="222422" y="139878"/>
                </a:moveTo>
                <a:cubicBezTo>
                  <a:pt x="241534" y="120767"/>
                  <a:pt x="261865" y="103688"/>
                  <a:pt x="283009" y="88238"/>
                </a:cubicBezTo>
                <a:lnTo>
                  <a:pt x="241127" y="30497"/>
                </a:lnTo>
                <a:cubicBezTo>
                  <a:pt x="216730" y="48388"/>
                  <a:pt x="193552" y="67906"/>
                  <a:pt x="172001" y="89457"/>
                </a:cubicBezTo>
                <a:cubicBezTo>
                  <a:pt x="106128" y="155330"/>
                  <a:pt x="58147" y="234215"/>
                  <a:pt x="30497" y="320011"/>
                </a:cubicBezTo>
                <a:lnTo>
                  <a:pt x="98403" y="341969"/>
                </a:lnTo>
                <a:cubicBezTo>
                  <a:pt x="122800" y="266744"/>
                  <a:pt x="164682" y="197618"/>
                  <a:pt x="222422" y="139878"/>
                </a:cubicBezTo>
                <a:close/>
              </a:path>
            </a:pathLst>
          </a:custGeom>
          <a:solidFill>
            <a:srgbClr val="264653"/>
          </a:solidFill>
          <a:ln w="9525" cap="flat">
            <a:noFill/>
            <a:prstDash val="solid"/>
            <a:miter/>
          </a:ln>
        </p:spPr>
        <p:txBody>
          <a:bodyPr rtlCol="0" anchor="ctr"/>
          <a:lstStyle/>
          <a:p>
            <a:endParaRPr lang="en-US">
              <a:solidFill>
                <a:srgbClr val="272E3A"/>
              </a:solidFill>
              <a:latin typeface="Myraid Pro"/>
            </a:endParaRPr>
          </a:p>
        </p:txBody>
      </p:sp>
      <p:sp>
        <p:nvSpPr>
          <p:cNvPr id="36" name="Freeform: Shape 35">
            <a:extLst>
              <a:ext uri="{FF2B5EF4-FFF2-40B4-BE49-F238E27FC236}">
                <a16:creationId xmlns:a16="http://schemas.microsoft.com/office/drawing/2014/main" id="{FE7082D7-D89C-9C92-6AC1-62F68FA483DF}"/>
              </a:ext>
            </a:extLst>
          </p:cNvPr>
          <p:cNvSpPr/>
          <p:nvPr/>
        </p:nvSpPr>
        <p:spPr>
          <a:xfrm>
            <a:off x="3752472" y="3845829"/>
            <a:ext cx="295229" cy="345073"/>
          </a:xfrm>
          <a:custGeom>
            <a:avLst/>
            <a:gdLst>
              <a:gd name="connsiteX0" fmla="*/ 222422 w 284635"/>
              <a:gd name="connsiteY0" fmla="*/ 232995 h 365959"/>
              <a:gd name="connsiteX1" fmla="*/ 98403 w 284635"/>
              <a:gd name="connsiteY1" fmla="*/ 30497 h 365959"/>
              <a:gd name="connsiteX2" fmla="*/ 30497 w 284635"/>
              <a:gd name="connsiteY2" fmla="*/ 52455 h 365959"/>
              <a:gd name="connsiteX3" fmla="*/ 172001 w 284635"/>
              <a:gd name="connsiteY3" fmla="*/ 283010 h 365959"/>
              <a:gd name="connsiteX4" fmla="*/ 241127 w 284635"/>
              <a:gd name="connsiteY4" fmla="*/ 341969 h 365959"/>
              <a:gd name="connsiteX5" fmla="*/ 283009 w 284635"/>
              <a:gd name="connsiteY5" fmla="*/ 284230 h 365959"/>
              <a:gd name="connsiteX6" fmla="*/ 222422 w 284635"/>
              <a:gd name="connsiteY6" fmla="*/ 232995 h 36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35" h="365959">
                <a:moveTo>
                  <a:pt x="222422" y="232995"/>
                </a:moveTo>
                <a:cubicBezTo>
                  <a:pt x="164682" y="175255"/>
                  <a:pt x="122800" y="106129"/>
                  <a:pt x="98403" y="30497"/>
                </a:cubicBezTo>
                <a:lnTo>
                  <a:pt x="30497" y="52455"/>
                </a:lnTo>
                <a:cubicBezTo>
                  <a:pt x="58554" y="138658"/>
                  <a:pt x="106128" y="217543"/>
                  <a:pt x="172001" y="283010"/>
                </a:cubicBezTo>
                <a:cubicBezTo>
                  <a:pt x="193552" y="304561"/>
                  <a:pt x="216730" y="324485"/>
                  <a:pt x="241127" y="341969"/>
                </a:cubicBezTo>
                <a:lnTo>
                  <a:pt x="283009" y="284230"/>
                </a:lnTo>
                <a:cubicBezTo>
                  <a:pt x="261458" y="269185"/>
                  <a:pt x="241127" y="252106"/>
                  <a:pt x="222422" y="232995"/>
                </a:cubicBezTo>
                <a:close/>
              </a:path>
            </a:pathLst>
          </a:custGeom>
          <a:solidFill>
            <a:srgbClr val="E97C61"/>
          </a:solidFill>
          <a:ln w="9525" cap="flat">
            <a:noFill/>
            <a:prstDash val="solid"/>
            <a:miter/>
          </a:ln>
        </p:spPr>
        <p:txBody>
          <a:bodyPr rtlCol="0" anchor="ctr"/>
          <a:lstStyle/>
          <a:p>
            <a:endParaRPr lang="en-US">
              <a:solidFill>
                <a:srgbClr val="272E3A"/>
              </a:solidFill>
              <a:latin typeface="Myraid Pro"/>
            </a:endParaRPr>
          </a:p>
        </p:txBody>
      </p:sp>
      <p:sp>
        <p:nvSpPr>
          <p:cNvPr id="37" name="Freeform: Shape 36">
            <a:extLst>
              <a:ext uri="{FF2B5EF4-FFF2-40B4-BE49-F238E27FC236}">
                <a16:creationId xmlns:a16="http://schemas.microsoft.com/office/drawing/2014/main" id="{54CE9260-C7F6-A07F-2BA4-B9B5431215EC}"/>
              </a:ext>
            </a:extLst>
          </p:cNvPr>
          <p:cNvSpPr/>
          <p:nvPr/>
        </p:nvSpPr>
        <p:spPr>
          <a:xfrm>
            <a:off x="3970941" y="3151467"/>
            <a:ext cx="379580" cy="191707"/>
          </a:xfrm>
          <a:custGeom>
            <a:avLst/>
            <a:gdLst>
              <a:gd name="connsiteX0" fmla="*/ 371246 w 365959"/>
              <a:gd name="connsiteY0" fmla="*/ 101656 h 203311"/>
              <a:gd name="connsiteX1" fmla="*/ 371246 w 365959"/>
              <a:gd name="connsiteY1" fmla="*/ 30497 h 203311"/>
              <a:gd name="connsiteX2" fmla="*/ 30497 w 365959"/>
              <a:gd name="connsiteY2" fmla="*/ 141098 h 203311"/>
              <a:gd name="connsiteX3" fmla="*/ 72379 w 365959"/>
              <a:gd name="connsiteY3" fmla="*/ 198839 h 203311"/>
              <a:gd name="connsiteX4" fmla="*/ 371246 w 365959"/>
              <a:gd name="connsiteY4" fmla="*/ 101656 h 20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59" h="203311">
                <a:moveTo>
                  <a:pt x="371246" y="101656"/>
                </a:moveTo>
                <a:lnTo>
                  <a:pt x="371246" y="30497"/>
                </a:lnTo>
                <a:cubicBezTo>
                  <a:pt x="247226" y="30497"/>
                  <a:pt x="128899" y="69533"/>
                  <a:pt x="30497" y="141098"/>
                </a:cubicBezTo>
                <a:lnTo>
                  <a:pt x="72379" y="198839"/>
                </a:lnTo>
                <a:cubicBezTo>
                  <a:pt x="158583" y="135812"/>
                  <a:pt x="262271" y="101656"/>
                  <a:pt x="371246" y="101656"/>
                </a:cubicBezTo>
                <a:close/>
              </a:path>
            </a:pathLst>
          </a:custGeom>
          <a:solidFill>
            <a:srgbClr val="275C62"/>
          </a:solidFill>
          <a:ln w="9525" cap="flat">
            <a:noFill/>
            <a:prstDash val="solid"/>
            <a:miter/>
          </a:ln>
        </p:spPr>
        <p:txBody>
          <a:bodyPr rtlCol="0" anchor="ctr"/>
          <a:lstStyle/>
          <a:p>
            <a:endParaRPr lang="en-US">
              <a:solidFill>
                <a:srgbClr val="272E3A"/>
              </a:solidFill>
              <a:latin typeface="Myraid Pro"/>
            </a:endParaRPr>
          </a:p>
        </p:txBody>
      </p:sp>
      <p:sp>
        <p:nvSpPr>
          <p:cNvPr id="38" name="Freeform: Shape 37">
            <a:extLst>
              <a:ext uri="{FF2B5EF4-FFF2-40B4-BE49-F238E27FC236}">
                <a16:creationId xmlns:a16="http://schemas.microsoft.com/office/drawing/2014/main" id="{2FE68122-2373-DBA1-480E-3242F42DBFF8}"/>
              </a:ext>
            </a:extLst>
          </p:cNvPr>
          <p:cNvSpPr/>
          <p:nvPr/>
        </p:nvSpPr>
        <p:spPr>
          <a:xfrm>
            <a:off x="3723371" y="3529131"/>
            <a:ext cx="126527" cy="383414"/>
          </a:xfrm>
          <a:custGeom>
            <a:avLst/>
            <a:gdLst>
              <a:gd name="connsiteX0" fmla="*/ 101656 w 121986"/>
              <a:gd name="connsiteY0" fmla="*/ 209410 h 406622"/>
              <a:gd name="connsiteX1" fmla="*/ 126460 w 121986"/>
              <a:gd name="connsiteY1" fmla="*/ 52455 h 406622"/>
              <a:gd name="connsiteX2" fmla="*/ 58554 w 121986"/>
              <a:gd name="connsiteY2" fmla="*/ 30497 h 406622"/>
              <a:gd name="connsiteX3" fmla="*/ 30497 w 121986"/>
              <a:gd name="connsiteY3" fmla="*/ 209817 h 406622"/>
              <a:gd name="connsiteX4" fmla="*/ 58554 w 121986"/>
              <a:gd name="connsiteY4" fmla="*/ 389138 h 406622"/>
              <a:gd name="connsiteX5" fmla="*/ 126460 w 121986"/>
              <a:gd name="connsiteY5" fmla="*/ 367180 h 406622"/>
              <a:gd name="connsiteX6" fmla="*/ 101656 w 121986"/>
              <a:gd name="connsiteY6" fmla="*/ 209410 h 4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6" h="406622">
                <a:moveTo>
                  <a:pt x="101656" y="209410"/>
                </a:moveTo>
                <a:cubicBezTo>
                  <a:pt x="101656" y="155330"/>
                  <a:pt x="110195" y="102468"/>
                  <a:pt x="126460" y="52455"/>
                </a:cubicBezTo>
                <a:lnTo>
                  <a:pt x="58554" y="30497"/>
                </a:lnTo>
                <a:cubicBezTo>
                  <a:pt x="40256" y="87424"/>
                  <a:pt x="30497" y="148010"/>
                  <a:pt x="30497" y="209817"/>
                </a:cubicBezTo>
                <a:cubicBezTo>
                  <a:pt x="30497" y="271623"/>
                  <a:pt x="40256" y="331804"/>
                  <a:pt x="58554" y="389138"/>
                </a:cubicBezTo>
                <a:lnTo>
                  <a:pt x="126460" y="367180"/>
                </a:lnTo>
                <a:cubicBezTo>
                  <a:pt x="110195" y="316352"/>
                  <a:pt x="101656" y="263490"/>
                  <a:pt x="101656" y="209410"/>
                </a:cubicBezTo>
                <a:close/>
              </a:path>
            </a:pathLst>
          </a:custGeom>
          <a:solidFill>
            <a:srgbClr val="E76F51"/>
          </a:solidFill>
          <a:ln w="9525" cap="flat">
            <a:noFill/>
            <a:prstDash val="solid"/>
            <a:miter/>
          </a:ln>
        </p:spPr>
        <p:txBody>
          <a:bodyPr rtlCol="0" anchor="ctr"/>
          <a:lstStyle/>
          <a:p>
            <a:endParaRPr lang="en-US">
              <a:solidFill>
                <a:srgbClr val="272E3A"/>
              </a:solidFill>
              <a:latin typeface="Myraid Pro"/>
            </a:endParaRPr>
          </a:p>
        </p:txBody>
      </p:sp>
      <p:sp>
        <p:nvSpPr>
          <p:cNvPr id="55" name="Freeform: Shape 54">
            <a:extLst>
              <a:ext uri="{FF2B5EF4-FFF2-40B4-BE49-F238E27FC236}">
                <a16:creationId xmlns:a16="http://schemas.microsoft.com/office/drawing/2014/main" id="{9A410D50-ED6C-85EE-A7FF-DE6E85BB5EA5}"/>
              </a:ext>
            </a:extLst>
          </p:cNvPr>
          <p:cNvSpPr/>
          <p:nvPr/>
        </p:nvSpPr>
        <p:spPr>
          <a:xfrm>
            <a:off x="5767620" y="5161325"/>
            <a:ext cx="42175" cy="76683"/>
          </a:xfrm>
          <a:custGeom>
            <a:avLst/>
            <a:gdLst>
              <a:gd name="connsiteX0" fmla="*/ 38222 w 40662"/>
              <a:gd name="connsiteY0" fmla="*/ 68718 h 81324"/>
              <a:gd name="connsiteX1" fmla="*/ 45948 w 40662"/>
              <a:gd name="connsiteY1" fmla="*/ 60993 h 81324"/>
              <a:gd name="connsiteX2" fmla="*/ 45948 w 40662"/>
              <a:gd name="connsiteY2" fmla="*/ 38221 h 81324"/>
              <a:gd name="connsiteX3" fmla="*/ 38222 w 40662"/>
              <a:gd name="connsiteY3" fmla="*/ 30497 h 81324"/>
              <a:gd name="connsiteX4" fmla="*/ 30497 w 40662"/>
              <a:gd name="connsiteY4" fmla="*/ 38221 h 81324"/>
              <a:gd name="connsiteX5" fmla="*/ 30497 w 40662"/>
              <a:gd name="connsiteY5" fmla="*/ 60993 h 81324"/>
              <a:gd name="connsiteX6" fmla="*/ 38222 w 40662"/>
              <a:gd name="connsiteY6" fmla="*/ 68718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2" h="81324">
                <a:moveTo>
                  <a:pt x="38222" y="68718"/>
                </a:moveTo>
                <a:cubicBezTo>
                  <a:pt x="42289" y="68718"/>
                  <a:pt x="45948" y="65466"/>
                  <a:pt x="45948" y="60993"/>
                </a:cubicBezTo>
                <a:lnTo>
                  <a:pt x="45948" y="38221"/>
                </a:lnTo>
                <a:cubicBezTo>
                  <a:pt x="45948" y="34156"/>
                  <a:pt x="42695" y="30497"/>
                  <a:pt x="38222" y="30497"/>
                </a:cubicBezTo>
                <a:cubicBezTo>
                  <a:pt x="34156" y="30497"/>
                  <a:pt x="30497" y="33749"/>
                  <a:pt x="30497" y="38221"/>
                </a:cubicBezTo>
                <a:lnTo>
                  <a:pt x="30497" y="60993"/>
                </a:lnTo>
                <a:cubicBezTo>
                  <a:pt x="30497" y="65466"/>
                  <a:pt x="34156" y="68718"/>
                  <a:pt x="38222" y="68718"/>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56" name="Freeform: Shape 55">
            <a:extLst>
              <a:ext uri="{FF2B5EF4-FFF2-40B4-BE49-F238E27FC236}">
                <a16:creationId xmlns:a16="http://schemas.microsoft.com/office/drawing/2014/main" id="{B2AFFFF1-C8D0-0D7D-AC16-897A20A96886}"/>
              </a:ext>
            </a:extLst>
          </p:cNvPr>
          <p:cNvSpPr/>
          <p:nvPr/>
        </p:nvSpPr>
        <p:spPr>
          <a:xfrm>
            <a:off x="5685575" y="5176840"/>
            <a:ext cx="84351" cy="76683"/>
          </a:xfrm>
          <a:custGeom>
            <a:avLst/>
            <a:gdLst>
              <a:gd name="connsiteX0" fmla="*/ 40066 w 81324"/>
              <a:gd name="connsiteY0" fmla="*/ 61617 h 81324"/>
              <a:gd name="connsiteX1" fmla="*/ 46978 w 81324"/>
              <a:gd name="connsiteY1" fmla="*/ 66496 h 81324"/>
              <a:gd name="connsiteX2" fmla="*/ 49825 w 81324"/>
              <a:gd name="connsiteY2" fmla="*/ 66090 h 81324"/>
              <a:gd name="connsiteX3" fmla="*/ 53891 w 81324"/>
              <a:gd name="connsiteY3" fmla="*/ 56330 h 81324"/>
              <a:gd name="connsiteX4" fmla="*/ 44945 w 81324"/>
              <a:gd name="connsiteY4" fmla="*/ 35187 h 81324"/>
              <a:gd name="connsiteX5" fmla="*/ 35186 w 81324"/>
              <a:gd name="connsiteY5" fmla="*/ 31120 h 81324"/>
              <a:gd name="connsiteX6" fmla="*/ 31120 w 81324"/>
              <a:gd name="connsiteY6" fmla="*/ 40879 h 81324"/>
              <a:gd name="connsiteX7" fmla="*/ 40066 w 81324"/>
              <a:gd name="connsiteY7" fmla="*/ 61617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24" h="81324">
                <a:moveTo>
                  <a:pt x="40066" y="61617"/>
                </a:moveTo>
                <a:cubicBezTo>
                  <a:pt x="41286" y="64463"/>
                  <a:pt x="44132" y="66496"/>
                  <a:pt x="46978" y="66496"/>
                </a:cubicBezTo>
                <a:cubicBezTo>
                  <a:pt x="47791" y="66496"/>
                  <a:pt x="49011" y="66496"/>
                  <a:pt x="49825" y="66090"/>
                </a:cubicBezTo>
                <a:cubicBezTo>
                  <a:pt x="53891" y="64463"/>
                  <a:pt x="55517" y="59990"/>
                  <a:pt x="53891" y="56330"/>
                </a:cubicBezTo>
                <a:lnTo>
                  <a:pt x="44945" y="35187"/>
                </a:lnTo>
                <a:cubicBezTo>
                  <a:pt x="43318" y="31120"/>
                  <a:pt x="38846" y="29493"/>
                  <a:pt x="35186" y="31120"/>
                </a:cubicBezTo>
                <a:cubicBezTo>
                  <a:pt x="31120" y="32747"/>
                  <a:pt x="29493" y="37219"/>
                  <a:pt x="31120" y="40879"/>
                </a:cubicBezTo>
                <a:lnTo>
                  <a:pt x="40066" y="61617"/>
                </a:ln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57" name="Freeform: Shape 56">
            <a:extLst>
              <a:ext uri="{FF2B5EF4-FFF2-40B4-BE49-F238E27FC236}">
                <a16:creationId xmlns:a16="http://schemas.microsoft.com/office/drawing/2014/main" id="{761E9803-E34E-2807-D04E-EF931D43AC14}"/>
              </a:ext>
            </a:extLst>
          </p:cNvPr>
          <p:cNvSpPr/>
          <p:nvPr/>
        </p:nvSpPr>
        <p:spPr>
          <a:xfrm>
            <a:off x="5616526" y="5217974"/>
            <a:ext cx="84351" cy="76683"/>
          </a:xfrm>
          <a:custGeom>
            <a:avLst/>
            <a:gdLst>
              <a:gd name="connsiteX0" fmla="*/ 49303 w 81324"/>
              <a:gd name="connsiteY0" fmla="*/ 59875 h 81324"/>
              <a:gd name="connsiteX1" fmla="*/ 54589 w 81324"/>
              <a:gd name="connsiteY1" fmla="*/ 62314 h 81324"/>
              <a:gd name="connsiteX2" fmla="*/ 59875 w 81324"/>
              <a:gd name="connsiteY2" fmla="*/ 59875 h 81324"/>
              <a:gd name="connsiteX3" fmla="*/ 59875 w 81324"/>
              <a:gd name="connsiteY3" fmla="*/ 48896 h 81324"/>
              <a:gd name="connsiteX4" fmla="*/ 43610 w 81324"/>
              <a:gd name="connsiteY4" fmla="*/ 32632 h 81324"/>
              <a:gd name="connsiteX5" fmla="*/ 32632 w 81324"/>
              <a:gd name="connsiteY5" fmla="*/ 32632 h 81324"/>
              <a:gd name="connsiteX6" fmla="*/ 32632 w 81324"/>
              <a:gd name="connsiteY6" fmla="*/ 43610 h 81324"/>
              <a:gd name="connsiteX7" fmla="*/ 49303 w 81324"/>
              <a:gd name="connsiteY7" fmla="*/ 59875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24" h="81324">
                <a:moveTo>
                  <a:pt x="49303" y="59875"/>
                </a:moveTo>
                <a:cubicBezTo>
                  <a:pt x="50930" y="61501"/>
                  <a:pt x="52556" y="62314"/>
                  <a:pt x="54589" y="62314"/>
                </a:cubicBezTo>
                <a:cubicBezTo>
                  <a:pt x="56622" y="62314"/>
                  <a:pt x="58655" y="61501"/>
                  <a:pt x="59875" y="59875"/>
                </a:cubicBezTo>
                <a:cubicBezTo>
                  <a:pt x="62722" y="57028"/>
                  <a:pt x="62722" y="52149"/>
                  <a:pt x="59875" y="48896"/>
                </a:cubicBezTo>
                <a:lnTo>
                  <a:pt x="43610" y="32632"/>
                </a:lnTo>
                <a:cubicBezTo>
                  <a:pt x="40764" y="29785"/>
                  <a:pt x="35884" y="29785"/>
                  <a:pt x="32632" y="32632"/>
                </a:cubicBezTo>
                <a:cubicBezTo>
                  <a:pt x="29785" y="35477"/>
                  <a:pt x="29785" y="40358"/>
                  <a:pt x="32632" y="43610"/>
                </a:cubicBezTo>
                <a:lnTo>
                  <a:pt x="49303" y="59875"/>
                </a:ln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58" name="Freeform: Shape 57">
            <a:extLst>
              <a:ext uri="{FF2B5EF4-FFF2-40B4-BE49-F238E27FC236}">
                <a16:creationId xmlns:a16="http://schemas.microsoft.com/office/drawing/2014/main" id="{81A25377-9CD5-3646-7039-304ADE9E7943}"/>
              </a:ext>
            </a:extLst>
          </p:cNvPr>
          <p:cNvSpPr/>
          <p:nvPr/>
        </p:nvSpPr>
        <p:spPr>
          <a:xfrm>
            <a:off x="5570494" y="5281181"/>
            <a:ext cx="84351" cy="76683"/>
          </a:xfrm>
          <a:custGeom>
            <a:avLst/>
            <a:gdLst>
              <a:gd name="connsiteX0" fmla="*/ 61967 w 81324"/>
              <a:gd name="connsiteY0" fmla="*/ 40009 h 81324"/>
              <a:gd name="connsiteX1" fmla="*/ 40822 w 81324"/>
              <a:gd name="connsiteY1" fmla="*/ 31064 h 81324"/>
              <a:gd name="connsiteX2" fmla="*/ 31064 w 81324"/>
              <a:gd name="connsiteY2" fmla="*/ 35130 h 81324"/>
              <a:gd name="connsiteX3" fmla="*/ 35130 w 81324"/>
              <a:gd name="connsiteY3" fmla="*/ 45296 h 81324"/>
              <a:gd name="connsiteX4" fmla="*/ 56274 w 81324"/>
              <a:gd name="connsiteY4" fmla="*/ 54241 h 81324"/>
              <a:gd name="connsiteX5" fmla="*/ 59121 w 81324"/>
              <a:gd name="connsiteY5" fmla="*/ 54648 h 81324"/>
              <a:gd name="connsiteX6" fmla="*/ 66033 w 81324"/>
              <a:gd name="connsiteY6" fmla="*/ 49768 h 81324"/>
              <a:gd name="connsiteX7" fmla="*/ 61967 w 81324"/>
              <a:gd name="connsiteY7" fmla="*/ 40009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24" h="81324">
                <a:moveTo>
                  <a:pt x="61967" y="40009"/>
                </a:moveTo>
                <a:lnTo>
                  <a:pt x="40822" y="31064"/>
                </a:lnTo>
                <a:cubicBezTo>
                  <a:pt x="36756" y="29437"/>
                  <a:pt x="32283" y="31471"/>
                  <a:pt x="31064" y="35130"/>
                </a:cubicBezTo>
                <a:cubicBezTo>
                  <a:pt x="29437" y="39197"/>
                  <a:pt x="31470" y="43669"/>
                  <a:pt x="35130" y="45296"/>
                </a:cubicBezTo>
                <a:lnTo>
                  <a:pt x="56274" y="54241"/>
                </a:lnTo>
                <a:cubicBezTo>
                  <a:pt x="57087" y="54648"/>
                  <a:pt x="58307" y="54648"/>
                  <a:pt x="59121" y="54648"/>
                </a:cubicBezTo>
                <a:cubicBezTo>
                  <a:pt x="61967" y="54648"/>
                  <a:pt x="64813" y="53022"/>
                  <a:pt x="66033" y="49768"/>
                </a:cubicBezTo>
                <a:cubicBezTo>
                  <a:pt x="68066" y="46108"/>
                  <a:pt x="66033" y="41636"/>
                  <a:pt x="61967" y="40009"/>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59" name="Freeform: Shape 58">
            <a:extLst>
              <a:ext uri="{FF2B5EF4-FFF2-40B4-BE49-F238E27FC236}">
                <a16:creationId xmlns:a16="http://schemas.microsoft.com/office/drawing/2014/main" id="{DBEE4BFE-60FB-3028-A60F-DF59B7EF4CDE}"/>
              </a:ext>
            </a:extLst>
          </p:cNvPr>
          <p:cNvSpPr/>
          <p:nvPr/>
        </p:nvSpPr>
        <p:spPr>
          <a:xfrm>
            <a:off x="5554211" y="5355332"/>
            <a:ext cx="84351" cy="38341"/>
          </a:xfrm>
          <a:custGeom>
            <a:avLst/>
            <a:gdLst>
              <a:gd name="connsiteX0" fmla="*/ 68719 w 81324"/>
              <a:gd name="connsiteY0" fmla="*/ 38223 h 40662"/>
              <a:gd name="connsiteX1" fmla="*/ 60993 w 81324"/>
              <a:gd name="connsiteY1" fmla="*/ 30497 h 40662"/>
              <a:gd name="connsiteX2" fmla="*/ 38223 w 81324"/>
              <a:gd name="connsiteY2" fmla="*/ 30497 h 40662"/>
              <a:gd name="connsiteX3" fmla="*/ 30497 w 81324"/>
              <a:gd name="connsiteY3" fmla="*/ 38223 h 40662"/>
              <a:gd name="connsiteX4" fmla="*/ 38223 w 81324"/>
              <a:gd name="connsiteY4" fmla="*/ 45947 h 40662"/>
              <a:gd name="connsiteX5" fmla="*/ 60993 w 81324"/>
              <a:gd name="connsiteY5" fmla="*/ 45947 h 40662"/>
              <a:gd name="connsiteX6" fmla="*/ 68719 w 81324"/>
              <a:gd name="connsiteY6" fmla="*/ 38223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24" h="40662">
                <a:moveTo>
                  <a:pt x="68719" y="38223"/>
                </a:moveTo>
                <a:cubicBezTo>
                  <a:pt x="68719" y="34156"/>
                  <a:pt x="65466" y="30497"/>
                  <a:pt x="60993" y="30497"/>
                </a:cubicBezTo>
                <a:lnTo>
                  <a:pt x="38223" y="30497"/>
                </a:lnTo>
                <a:cubicBezTo>
                  <a:pt x="34156" y="30497"/>
                  <a:pt x="30497" y="33749"/>
                  <a:pt x="30497" y="38223"/>
                </a:cubicBezTo>
                <a:cubicBezTo>
                  <a:pt x="30497" y="42288"/>
                  <a:pt x="33750" y="45947"/>
                  <a:pt x="38223" y="45947"/>
                </a:cubicBezTo>
                <a:lnTo>
                  <a:pt x="60993" y="45947"/>
                </a:lnTo>
                <a:cubicBezTo>
                  <a:pt x="65060" y="45947"/>
                  <a:pt x="68719" y="42695"/>
                  <a:pt x="68719" y="38223"/>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60" name="Freeform: Shape 59">
            <a:extLst>
              <a:ext uri="{FF2B5EF4-FFF2-40B4-BE49-F238E27FC236}">
                <a16:creationId xmlns:a16="http://schemas.microsoft.com/office/drawing/2014/main" id="{96F504BA-ADF0-CEF4-42BA-BAF108D7373C}"/>
              </a:ext>
            </a:extLst>
          </p:cNvPr>
          <p:cNvSpPr/>
          <p:nvPr/>
        </p:nvSpPr>
        <p:spPr>
          <a:xfrm>
            <a:off x="5570435" y="5421516"/>
            <a:ext cx="84351" cy="76683"/>
          </a:xfrm>
          <a:custGeom>
            <a:avLst/>
            <a:gdLst>
              <a:gd name="connsiteX0" fmla="*/ 56331 w 81324"/>
              <a:gd name="connsiteY0" fmla="*/ 31058 h 81324"/>
              <a:gd name="connsiteX1" fmla="*/ 35186 w 81324"/>
              <a:gd name="connsiteY1" fmla="*/ 40004 h 81324"/>
              <a:gd name="connsiteX2" fmla="*/ 31120 w 81324"/>
              <a:gd name="connsiteY2" fmla="*/ 49763 h 81324"/>
              <a:gd name="connsiteX3" fmla="*/ 38032 w 81324"/>
              <a:gd name="connsiteY3" fmla="*/ 54642 h 81324"/>
              <a:gd name="connsiteX4" fmla="*/ 40879 w 81324"/>
              <a:gd name="connsiteY4" fmla="*/ 54236 h 81324"/>
              <a:gd name="connsiteX5" fmla="*/ 62023 w 81324"/>
              <a:gd name="connsiteY5" fmla="*/ 45290 h 81324"/>
              <a:gd name="connsiteX6" fmla="*/ 66089 w 81324"/>
              <a:gd name="connsiteY6" fmla="*/ 35530 h 81324"/>
              <a:gd name="connsiteX7" fmla="*/ 56331 w 81324"/>
              <a:gd name="connsiteY7" fmla="*/ 31058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24" h="81324">
                <a:moveTo>
                  <a:pt x="56331" y="31058"/>
                </a:moveTo>
                <a:lnTo>
                  <a:pt x="35186" y="40004"/>
                </a:lnTo>
                <a:cubicBezTo>
                  <a:pt x="31120" y="41631"/>
                  <a:pt x="29493" y="46103"/>
                  <a:pt x="31120" y="49763"/>
                </a:cubicBezTo>
                <a:cubicBezTo>
                  <a:pt x="32340" y="52609"/>
                  <a:pt x="35186" y="54642"/>
                  <a:pt x="38032" y="54642"/>
                </a:cubicBezTo>
                <a:cubicBezTo>
                  <a:pt x="38846" y="54642"/>
                  <a:pt x="40066" y="54642"/>
                  <a:pt x="40879" y="54236"/>
                </a:cubicBezTo>
                <a:lnTo>
                  <a:pt x="62023" y="45290"/>
                </a:lnTo>
                <a:cubicBezTo>
                  <a:pt x="66089" y="43663"/>
                  <a:pt x="67716" y="39191"/>
                  <a:pt x="66089" y="35530"/>
                </a:cubicBezTo>
                <a:cubicBezTo>
                  <a:pt x="64870" y="31465"/>
                  <a:pt x="60397" y="29431"/>
                  <a:pt x="56331" y="31058"/>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61" name="Freeform: Shape 60">
            <a:extLst>
              <a:ext uri="{FF2B5EF4-FFF2-40B4-BE49-F238E27FC236}">
                <a16:creationId xmlns:a16="http://schemas.microsoft.com/office/drawing/2014/main" id="{93BD3AD2-9DDD-6528-D5DD-127009CCE5C6}"/>
              </a:ext>
            </a:extLst>
          </p:cNvPr>
          <p:cNvSpPr/>
          <p:nvPr/>
        </p:nvSpPr>
        <p:spPr>
          <a:xfrm>
            <a:off x="5616947" y="5477545"/>
            <a:ext cx="84351" cy="76683"/>
          </a:xfrm>
          <a:custGeom>
            <a:avLst/>
            <a:gdLst>
              <a:gd name="connsiteX0" fmla="*/ 48896 w 81324"/>
              <a:gd name="connsiteY0" fmla="*/ 32632 h 81324"/>
              <a:gd name="connsiteX1" fmla="*/ 32631 w 81324"/>
              <a:gd name="connsiteY1" fmla="*/ 48896 h 81324"/>
              <a:gd name="connsiteX2" fmla="*/ 32631 w 81324"/>
              <a:gd name="connsiteY2" fmla="*/ 59876 h 81324"/>
              <a:gd name="connsiteX3" fmla="*/ 37918 w 81324"/>
              <a:gd name="connsiteY3" fmla="*/ 61909 h 81324"/>
              <a:gd name="connsiteX4" fmla="*/ 43204 w 81324"/>
              <a:gd name="connsiteY4" fmla="*/ 59876 h 81324"/>
              <a:gd name="connsiteX5" fmla="*/ 59469 w 81324"/>
              <a:gd name="connsiteY5" fmla="*/ 43610 h 81324"/>
              <a:gd name="connsiteX6" fmla="*/ 59469 w 81324"/>
              <a:gd name="connsiteY6" fmla="*/ 32632 h 81324"/>
              <a:gd name="connsiteX7" fmla="*/ 48896 w 81324"/>
              <a:gd name="connsiteY7" fmla="*/ 32632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24" h="81324">
                <a:moveTo>
                  <a:pt x="48896" y="32632"/>
                </a:moveTo>
                <a:lnTo>
                  <a:pt x="32631" y="48896"/>
                </a:lnTo>
                <a:cubicBezTo>
                  <a:pt x="29785" y="51743"/>
                  <a:pt x="29785" y="56622"/>
                  <a:pt x="32631" y="59876"/>
                </a:cubicBezTo>
                <a:cubicBezTo>
                  <a:pt x="34258" y="61501"/>
                  <a:pt x="35884" y="61909"/>
                  <a:pt x="37918" y="61909"/>
                </a:cubicBezTo>
                <a:cubicBezTo>
                  <a:pt x="39951" y="61909"/>
                  <a:pt x="41984" y="61096"/>
                  <a:pt x="43204" y="59876"/>
                </a:cubicBezTo>
                <a:lnTo>
                  <a:pt x="59469" y="43610"/>
                </a:lnTo>
                <a:cubicBezTo>
                  <a:pt x="62315" y="40765"/>
                  <a:pt x="62315" y="35884"/>
                  <a:pt x="59469" y="32632"/>
                </a:cubicBezTo>
                <a:cubicBezTo>
                  <a:pt x="56622" y="29785"/>
                  <a:pt x="51743" y="29785"/>
                  <a:pt x="48896" y="32632"/>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62" name="Freeform: Shape 61">
            <a:extLst>
              <a:ext uri="{FF2B5EF4-FFF2-40B4-BE49-F238E27FC236}">
                <a16:creationId xmlns:a16="http://schemas.microsoft.com/office/drawing/2014/main" id="{B67FB779-8516-9152-B0E3-9CD46005B287}"/>
              </a:ext>
            </a:extLst>
          </p:cNvPr>
          <p:cNvSpPr/>
          <p:nvPr/>
        </p:nvSpPr>
        <p:spPr>
          <a:xfrm>
            <a:off x="5840172" y="5176126"/>
            <a:ext cx="84351" cy="76683"/>
          </a:xfrm>
          <a:custGeom>
            <a:avLst/>
            <a:gdLst>
              <a:gd name="connsiteX0" fmla="*/ 35366 w 81324"/>
              <a:gd name="connsiteY0" fmla="*/ 66440 h 81324"/>
              <a:gd name="connsiteX1" fmla="*/ 38212 w 81324"/>
              <a:gd name="connsiteY1" fmla="*/ 66847 h 81324"/>
              <a:gd name="connsiteX2" fmla="*/ 45125 w 81324"/>
              <a:gd name="connsiteY2" fmla="*/ 61966 h 81324"/>
              <a:gd name="connsiteX3" fmla="*/ 54070 w 81324"/>
              <a:gd name="connsiteY3" fmla="*/ 40822 h 81324"/>
              <a:gd name="connsiteX4" fmla="*/ 50004 w 81324"/>
              <a:gd name="connsiteY4" fmla="*/ 31064 h 81324"/>
              <a:gd name="connsiteX5" fmla="*/ 39839 w 81324"/>
              <a:gd name="connsiteY5" fmla="*/ 35130 h 81324"/>
              <a:gd name="connsiteX6" fmla="*/ 30893 w 81324"/>
              <a:gd name="connsiteY6" fmla="*/ 56274 h 81324"/>
              <a:gd name="connsiteX7" fmla="*/ 35366 w 81324"/>
              <a:gd name="connsiteY7" fmla="*/ 66440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24" h="81324">
                <a:moveTo>
                  <a:pt x="35366" y="66440"/>
                </a:moveTo>
                <a:cubicBezTo>
                  <a:pt x="36179" y="66847"/>
                  <a:pt x="37399" y="66847"/>
                  <a:pt x="38212" y="66847"/>
                </a:cubicBezTo>
                <a:cubicBezTo>
                  <a:pt x="41058" y="66847"/>
                  <a:pt x="43905" y="65220"/>
                  <a:pt x="45125" y="61966"/>
                </a:cubicBezTo>
                <a:lnTo>
                  <a:pt x="54070" y="40822"/>
                </a:lnTo>
                <a:cubicBezTo>
                  <a:pt x="55697" y="36756"/>
                  <a:pt x="53664" y="32284"/>
                  <a:pt x="50004" y="31064"/>
                </a:cubicBezTo>
                <a:cubicBezTo>
                  <a:pt x="45938" y="29437"/>
                  <a:pt x="41465" y="31470"/>
                  <a:pt x="39839" y="35130"/>
                </a:cubicBezTo>
                <a:lnTo>
                  <a:pt x="30893" y="56274"/>
                </a:lnTo>
                <a:cubicBezTo>
                  <a:pt x="29673" y="60341"/>
                  <a:pt x="31300" y="64813"/>
                  <a:pt x="35366" y="66440"/>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63" name="Freeform: Shape 62">
            <a:extLst>
              <a:ext uri="{FF2B5EF4-FFF2-40B4-BE49-F238E27FC236}">
                <a16:creationId xmlns:a16="http://schemas.microsoft.com/office/drawing/2014/main" id="{28204109-C43B-3EA6-03AF-179F7B578D06}"/>
              </a:ext>
            </a:extLst>
          </p:cNvPr>
          <p:cNvSpPr/>
          <p:nvPr/>
        </p:nvSpPr>
        <p:spPr>
          <a:xfrm>
            <a:off x="5902054" y="5218358"/>
            <a:ext cx="84351" cy="76683"/>
          </a:xfrm>
          <a:custGeom>
            <a:avLst/>
            <a:gdLst>
              <a:gd name="connsiteX0" fmla="*/ 48896 w 81324"/>
              <a:gd name="connsiteY0" fmla="*/ 32631 h 81324"/>
              <a:gd name="connsiteX1" fmla="*/ 32631 w 81324"/>
              <a:gd name="connsiteY1" fmla="*/ 48895 h 81324"/>
              <a:gd name="connsiteX2" fmla="*/ 32631 w 81324"/>
              <a:gd name="connsiteY2" fmla="*/ 59875 h 81324"/>
              <a:gd name="connsiteX3" fmla="*/ 37917 w 81324"/>
              <a:gd name="connsiteY3" fmla="*/ 62315 h 81324"/>
              <a:gd name="connsiteX4" fmla="*/ 43204 w 81324"/>
              <a:gd name="connsiteY4" fmla="*/ 59875 h 81324"/>
              <a:gd name="connsiteX5" fmla="*/ 59468 w 81324"/>
              <a:gd name="connsiteY5" fmla="*/ 43610 h 81324"/>
              <a:gd name="connsiteX6" fmla="*/ 59468 w 81324"/>
              <a:gd name="connsiteY6" fmla="*/ 32631 h 81324"/>
              <a:gd name="connsiteX7" fmla="*/ 48896 w 81324"/>
              <a:gd name="connsiteY7" fmla="*/ 32631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24" h="81324">
                <a:moveTo>
                  <a:pt x="48896" y="32631"/>
                </a:moveTo>
                <a:lnTo>
                  <a:pt x="32631" y="48895"/>
                </a:lnTo>
                <a:cubicBezTo>
                  <a:pt x="29785" y="51742"/>
                  <a:pt x="29785" y="56621"/>
                  <a:pt x="32631" y="59875"/>
                </a:cubicBezTo>
                <a:cubicBezTo>
                  <a:pt x="34258" y="61502"/>
                  <a:pt x="35884" y="62315"/>
                  <a:pt x="37917" y="62315"/>
                </a:cubicBezTo>
                <a:cubicBezTo>
                  <a:pt x="39951" y="62315"/>
                  <a:pt x="41984" y="61502"/>
                  <a:pt x="43204" y="59875"/>
                </a:cubicBezTo>
                <a:lnTo>
                  <a:pt x="59468" y="43610"/>
                </a:lnTo>
                <a:cubicBezTo>
                  <a:pt x="62315" y="40764"/>
                  <a:pt x="62315" y="35884"/>
                  <a:pt x="59468" y="32631"/>
                </a:cubicBezTo>
                <a:cubicBezTo>
                  <a:pt x="56622" y="29785"/>
                  <a:pt x="51743" y="29785"/>
                  <a:pt x="48896" y="32631"/>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64" name="Freeform: Shape 63">
            <a:extLst>
              <a:ext uri="{FF2B5EF4-FFF2-40B4-BE49-F238E27FC236}">
                <a16:creationId xmlns:a16="http://schemas.microsoft.com/office/drawing/2014/main" id="{39426BC1-D82D-88D9-8EA0-AA54CB2F1277}"/>
              </a:ext>
            </a:extLst>
          </p:cNvPr>
          <p:cNvSpPr/>
          <p:nvPr/>
        </p:nvSpPr>
        <p:spPr>
          <a:xfrm>
            <a:off x="5942845" y="5281128"/>
            <a:ext cx="84351" cy="76683"/>
          </a:xfrm>
          <a:custGeom>
            <a:avLst/>
            <a:gdLst>
              <a:gd name="connsiteX0" fmla="*/ 38439 w 81324"/>
              <a:gd name="connsiteY0" fmla="*/ 54705 h 81324"/>
              <a:gd name="connsiteX1" fmla="*/ 41286 w 81324"/>
              <a:gd name="connsiteY1" fmla="*/ 54298 h 81324"/>
              <a:gd name="connsiteX2" fmla="*/ 62430 w 81324"/>
              <a:gd name="connsiteY2" fmla="*/ 45352 h 81324"/>
              <a:gd name="connsiteX3" fmla="*/ 66496 w 81324"/>
              <a:gd name="connsiteY3" fmla="*/ 35187 h 81324"/>
              <a:gd name="connsiteX4" fmla="*/ 56331 w 81324"/>
              <a:gd name="connsiteY4" fmla="*/ 31120 h 81324"/>
              <a:gd name="connsiteX5" fmla="*/ 35186 w 81324"/>
              <a:gd name="connsiteY5" fmla="*/ 40066 h 81324"/>
              <a:gd name="connsiteX6" fmla="*/ 31120 w 81324"/>
              <a:gd name="connsiteY6" fmla="*/ 49824 h 81324"/>
              <a:gd name="connsiteX7" fmla="*/ 38439 w 81324"/>
              <a:gd name="connsiteY7" fmla="*/ 54705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24" h="81324">
                <a:moveTo>
                  <a:pt x="38439" y="54705"/>
                </a:moveTo>
                <a:cubicBezTo>
                  <a:pt x="39252" y="54705"/>
                  <a:pt x="40472" y="54705"/>
                  <a:pt x="41286" y="54298"/>
                </a:cubicBezTo>
                <a:lnTo>
                  <a:pt x="62430" y="45352"/>
                </a:lnTo>
                <a:cubicBezTo>
                  <a:pt x="66496" y="43725"/>
                  <a:pt x="68122" y="39253"/>
                  <a:pt x="66496" y="35187"/>
                </a:cubicBezTo>
                <a:cubicBezTo>
                  <a:pt x="64870" y="31120"/>
                  <a:pt x="60397" y="29493"/>
                  <a:pt x="56331" y="31120"/>
                </a:cubicBezTo>
                <a:lnTo>
                  <a:pt x="35186" y="40066"/>
                </a:lnTo>
                <a:cubicBezTo>
                  <a:pt x="31120" y="41693"/>
                  <a:pt x="29493" y="46165"/>
                  <a:pt x="31120" y="49824"/>
                </a:cubicBezTo>
                <a:cubicBezTo>
                  <a:pt x="32340" y="52671"/>
                  <a:pt x="35186" y="54705"/>
                  <a:pt x="38439" y="54705"/>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65" name="Freeform: Shape 64">
            <a:extLst>
              <a:ext uri="{FF2B5EF4-FFF2-40B4-BE49-F238E27FC236}">
                <a16:creationId xmlns:a16="http://schemas.microsoft.com/office/drawing/2014/main" id="{27876989-5E0F-D0D4-ED3A-9FEFA1994D67}"/>
              </a:ext>
            </a:extLst>
          </p:cNvPr>
          <p:cNvSpPr/>
          <p:nvPr/>
        </p:nvSpPr>
        <p:spPr>
          <a:xfrm>
            <a:off x="5957410" y="5355714"/>
            <a:ext cx="84351" cy="38341"/>
          </a:xfrm>
          <a:custGeom>
            <a:avLst/>
            <a:gdLst>
              <a:gd name="connsiteX0" fmla="*/ 60993 w 81324"/>
              <a:gd name="connsiteY0" fmla="*/ 30497 h 40662"/>
              <a:gd name="connsiteX1" fmla="*/ 38222 w 81324"/>
              <a:gd name="connsiteY1" fmla="*/ 30497 h 40662"/>
              <a:gd name="connsiteX2" fmla="*/ 30497 w 81324"/>
              <a:gd name="connsiteY2" fmla="*/ 38223 h 40662"/>
              <a:gd name="connsiteX3" fmla="*/ 38222 w 81324"/>
              <a:gd name="connsiteY3" fmla="*/ 45949 h 40662"/>
              <a:gd name="connsiteX4" fmla="*/ 60993 w 81324"/>
              <a:gd name="connsiteY4" fmla="*/ 45949 h 40662"/>
              <a:gd name="connsiteX5" fmla="*/ 68719 w 81324"/>
              <a:gd name="connsiteY5" fmla="*/ 38223 h 40662"/>
              <a:gd name="connsiteX6" fmla="*/ 60993 w 81324"/>
              <a:gd name="connsiteY6" fmla="*/ 30497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24" h="40662">
                <a:moveTo>
                  <a:pt x="60993" y="30497"/>
                </a:moveTo>
                <a:lnTo>
                  <a:pt x="38222" y="30497"/>
                </a:lnTo>
                <a:cubicBezTo>
                  <a:pt x="34156" y="30497"/>
                  <a:pt x="30497" y="33750"/>
                  <a:pt x="30497" y="38223"/>
                </a:cubicBezTo>
                <a:cubicBezTo>
                  <a:pt x="30497" y="42289"/>
                  <a:pt x="33749" y="45949"/>
                  <a:pt x="38222" y="45949"/>
                </a:cubicBezTo>
                <a:lnTo>
                  <a:pt x="60993" y="45949"/>
                </a:lnTo>
                <a:cubicBezTo>
                  <a:pt x="65059" y="45949"/>
                  <a:pt x="68719" y="42696"/>
                  <a:pt x="68719" y="38223"/>
                </a:cubicBezTo>
                <a:cubicBezTo>
                  <a:pt x="68719" y="33750"/>
                  <a:pt x="65466" y="30497"/>
                  <a:pt x="60993" y="30497"/>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66" name="Freeform: Shape 65">
            <a:extLst>
              <a:ext uri="{FF2B5EF4-FFF2-40B4-BE49-F238E27FC236}">
                <a16:creationId xmlns:a16="http://schemas.microsoft.com/office/drawing/2014/main" id="{42A3AB82-98DC-3361-900F-F647498E36F5}"/>
              </a:ext>
            </a:extLst>
          </p:cNvPr>
          <p:cNvSpPr/>
          <p:nvPr/>
        </p:nvSpPr>
        <p:spPr>
          <a:xfrm>
            <a:off x="5943326" y="5421511"/>
            <a:ext cx="84351" cy="76683"/>
          </a:xfrm>
          <a:custGeom>
            <a:avLst/>
            <a:gdLst>
              <a:gd name="connsiteX0" fmla="*/ 61967 w 81324"/>
              <a:gd name="connsiteY0" fmla="*/ 40009 h 81324"/>
              <a:gd name="connsiteX1" fmla="*/ 40822 w 81324"/>
              <a:gd name="connsiteY1" fmla="*/ 31064 h 81324"/>
              <a:gd name="connsiteX2" fmla="*/ 31064 w 81324"/>
              <a:gd name="connsiteY2" fmla="*/ 35130 h 81324"/>
              <a:gd name="connsiteX3" fmla="*/ 35130 w 81324"/>
              <a:gd name="connsiteY3" fmla="*/ 44889 h 81324"/>
              <a:gd name="connsiteX4" fmla="*/ 56274 w 81324"/>
              <a:gd name="connsiteY4" fmla="*/ 53834 h 81324"/>
              <a:gd name="connsiteX5" fmla="*/ 59120 w 81324"/>
              <a:gd name="connsiteY5" fmla="*/ 54241 h 81324"/>
              <a:gd name="connsiteX6" fmla="*/ 66033 w 81324"/>
              <a:gd name="connsiteY6" fmla="*/ 49362 h 81324"/>
              <a:gd name="connsiteX7" fmla="*/ 61967 w 81324"/>
              <a:gd name="connsiteY7" fmla="*/ 40009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24" h="81324">
                <a:moveTo>
                  <a:pt x="61967" y="40009"/>
                </a:moveTo>
                <a:lnTo>
                  <a:pt x="40822" y="31064"/>
                </a:lnTo>
                <a:cubicBezTo>
                  <a:pt x="36756" y="29437"/>
                  <a:pt x="32283" y="31471"/>
                  <a:pt x="31064" y="35130"/>
                </a:cubicBezTo>
                <a:cubicBezTo>
                  <a:pt x="29437" y="39197"/>
                  <a:pt x="31470" y="43669"/>
                  <a:pt x="35130" y="44889"/>
                </a:cubicBezTo>
                <a:lnTo>
                  <a:pt x="56274" y="53834"/>
                </a:lnTo>
                <a:cubicBezTo>
                  <a:pt x="57087" y="54241"/>
                  <a:pt x="58307" y="54241"/>
                  <a:pt x="59120" y="54241"/>
                </a:cubicBezTo>
                <a:cubicBezTo>
                  <a:pt x="61967" y="54241"/>
                  <a:pt x="64813" y="52615"/>
                  <a:pt x="66033" y="49362"/>
                </a:cubicBezTo>
                <a:cubicBezTo>
                  <a:pt x="67659" y="46108"/>
                  <a:pt x="65626" y="41636"/>
                  <a:pt x="61967" y="40009"/>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67" name="Freeform: Shape 66">
            <a:extLst>
              <a:ext uri="{FF2B5EF4-FFF2-40B4-BE49-F238E27FC236}">
                <a16:creationId xmlns:a16="http://schemas.microsoft.com/office/drawing/2014/main" id="{419F2FB5-501A-169F-7486-F348BE735116}"/>
              </a:ext>
            </a:extLst>
          </p:cNvPr>
          <p:cNvSpPr/>
          <p:nvPr/>
        </p:nvSpPr>
        <p:spPr>
          <a:xfrm>
            <a:off x="5901633" y="5477545"/>
            <a:ext cx="84351" cy="76683"/>
          </a:xfrm>
          <a:custGeom>
            <a:avLst/>
            <a:gdLst>
              <a:gd name="connsiteX0" fmla="*/ 43610 w 81324"/>
              <a:gd name="connsiteY0" fmla="*/ 32632 h 81324"/>
              <a:gd name="connsiteX1" fmla="*/ 32631 w 81324"/>
              <a:gd name="connsiteY1" fmla="*/ 32632 h 81324"/>
              <a:gd name="connsiteX2" fmla="*/ 32631 w 81324"/>
              <a:gd name="connsiteY2" fmla="*/ 43610 h 81324"/>
              <a:gd name="connsiteX3" fmla="*/ 48896 w 81324"/>
              <a:gd name="connsiteY3" fmla="*/ 59876 h 81324"/>
              <a:gd name="connsiteX4" fmla="*/ 54182 w 81324"/>
              <a:gd name="connsiteY4" fmla="*/ 61909 h 81324"/>
              <a:gd name="connsiteX5" fmla="*/ 59469 w 81324"/>
              <a:gd name="connsiteY5" fmla="*/ 59876 h 81324"/>
              <a:gd name="connsiteX6" fmla="*/ 59469 w 81324"/>
              <a:gd name="connsiteY6" fmla="*/ 48896 h 81324"/>
              <a:gd name="connsiteX7" fmla="*/ 43610 w 81324"/>
              <a:gd name="connsiteY7" fmla="*/ 32632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24" h="81324">
                <a:moveTo>
                  <a:pt x="43610" y="32632"/>
                </a:moveTo>
                <a:cubicBezTo>
                  <a:pt x="40764" y="29785"/>
                  <a:pt x="35884" y="29785"/>
                  <a:pt x="32631" y="32632"/>
                </a:cubicBezTo>
                <a:cubicBezTo>
                  <a:pt x="29785" y="35478"/>
                  <a:pt x="29785" y="40358"/>
                  <a:pt x="32631" y="43610"/>
                </a:cubicBezTo>
                <a:lnTo>
                  <a:pt x="48896" y="59876"/>
                </a:lnTo>
                <a:cubicBezTo>
                  <a:pt x="50523" y="61501"/>
                  <a:pt x="52149" y="61909"/>
                  <a:pt x="54182" y="61909"/>
                </a:cubicBezTo>
                <a:cubicBezTo>
                  <a:pt x="56216" y="61909"/>
                  <a:pt x="58249" y="61096"/>
                  <a:pt x="59469" y="59876"/>
                </a:cubicBezTo>
                <a:cubicBezTo>
                  <a:pt x="62315" y="57029"/>
                  <a:pt x="62315" y="52150"/>
                  <a:pt x="59469" y="48896"/>
                </a:cubicBezTo>
                <a:lnTo>
                  <a:pt x="43610" y="32632"/>
                </a:ln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72" name="Freeform: Shape 71">
            <a:extLst>
              <a:ext uri="{FF2B5EF4-FFF2-40B4-BE49-F238E27FC236}">
                <a16:creationId xmlns:a16="http://schemas.microsoft.com/office/drawing/2014/main" id="{F2FD034B-A170-A1F4-1714-6E3B88475718}"/>
              </a:ext>
            </a:extLst>
          </p:cNvPr>
          <p:cNvSpPr/>
          <p:nvPr/>
        </p:nvSpPr>
        <p:spPr>
          <a:xfrm>
            <a:off x="4228824" y="6028396"/>
            <a:ext cx="84351" cy="76683"/>
          </a:xfrm>
          <a:custGeom>
            <a:avLst/>
            <a:gdLst>
              <a:gd name="connsiteX0" fmla="*/ 38040 w 81324"/>
              <a:gd name="connsiteY0" fmla="*/ 53085 h 81324"/>
              <a:gd name="connsiteX1" fmla="*/ 41293 w 81324"/>
              <a:gd name="connsiteY1" fmla="*/ 52272 h 81324"/>
              <a:gd name="connsiteX2" fmla="*/ 57151 w 81324"/>
              <a:gd name="connsiteY2" fmla="*/ 44953 h 81324"/>
              <a:gd name="connsiteX3" fmla="*/ 60811 w 81324"/>
              <a:gd name="connsiteY3" fmla="*/ 34787 h 81324"/>
              <a:gd name="connsiteX4" fmla="*/ 50645 w 81324"/>
              <a:gd name="connsiteY4" fmla="*/ 31127 h 81324"/>
              <a:gd name="connsiteX5" fmla="*/ 34787 w 81324"/>
              <a:gd name="connsiteY5" fmla="*/ 38447 h 81324"/>
              <a:gd name="connsiteX6" fmla="*/ 31127 w 81324"/>
              <a:gd name="connsiteY6" fmla="*/ 48612 h 81324"/>
              <a:gd name="connsiteX7" fmla="*/ 38040 w 81324"/>
              <a:gd name="connsiteY7" fmla="*/ 53085 h 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24" h="81324">
                <a:moveTo>
                  <a:pt x="38040" y="53085"/>
                </a:moveTo>
                <a:cubicBezTo>
                  <a:pt x="39259" y="53085"/>
                  <a:pt x="40073" y="52678"/>
                  <a:pt x="41293" y="52272"/>
                </a:cubicBezTo>
                <a:lnTo>
                  <a:pt x="57151" y="44953"/>
                </a:lnTo>
                <a:cubicBezTo>
                  <a:pt x="60811" y="43326"/>
                  <a:pt x="62437" y="38447"/>
                  <a:pt x="60811" y="34787"/>
                </a:cubicBezTo>
                <a:cubicBezTo>
                  <a:pt x="59184" y="31127"/>
                  <a:pt x="54305" y="29501"/>
                  <a:pt x="50645" y="31127"/>
                </a:cubicBezTo>
                <a:lnTo>
                  <a:pt x="34787" y="38447"/>
                </a:lnTo>
                <a:cubicBezTo>
                  <a:pt x="31127" y="40072"/>
                  <a:pt x="29501" y="44953"/>
                  <a:pt x="31127" y="48612"/>
                </a:cubicBezTo>
                <a:cubicBezTo>
                  <a:pt x="32347" y="51458"/>
                  <a:pt x="35193" y="53085"/>
                  <a:pt x="38040" y="53085"/>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76" name="Freeform: Shape 75">
            <a:extLst>
              <a:ext uri="{FF2B5EF4-FFF2-40B4-BE49-F238E27FC236}">
                <a16:creationId xmlns:a16="http://schemas.microsoft.com/office/drawing/2014/main" id="{CEF43776-0D67-9716-2239-7D439E1F287D}"/>
              </a:ext>
            </a:extLst>
          </p:cNvPr>
          <p:cNvSpPr/>
          <p:nvPr/>
        </p:nvSpPr>
        <p:spPr>
          <a:xfrm>
            <a:off x="6358078" y="2937139"/>
            <a:ext cx="84351" cy="38341"/>
          </a:xfrm>
          <a:custGeom>
            <a:avLst/>
            <a:gdLst>
              <a:gd name="connsiteX0" fmla="*/ 38222 w 81324"/>
              <a:gd name="connsiteY0" fmla="*/ 45948 h 40662"/>
              <a:gd name="connsiteX1" fmla="*/ 68719 w 81324"/>
              <a:gd name="connsiteY1" fmla="*/ 45948 h 40662"/>
              <a:gd name="connsiteX2" fmla="*/ 76445 w 81324"/>
              <a:gd name="connsiteY2" fmla="*/ 38223 h 40662"/>
              <a:gd name="connsiteX3" fmla="*/ 68719 w 81324"/>
              <a:gd name="connsiteY3" fmla="*/ 30497 h 40662"/>
              <a:gd name="connsiteX4" fmla="*/ 38222 w 81324"/>
              <a:gd name="connsiteY4" fmla="*/ 30497 h 40662"/>
              <a:gd name="connsiteX5" fmla="*/ 30497 w 81324"/>
              <a:gd name="connsiteY5" fmla="*/ 38223 h 40662"/>
              <a:gd name="connsiteX6" fmla="*/ 38222 w 81324"/>
              <a:gd name="connsiteY6" fmla="*/ 45948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24" h="40662">
                <a:moveTo>
                  <a:pt x="38222" y="45948"/>
                </a:moveTo>
                <a:lnTo>
                  <a:pt x="68719" y="45948"/>
                </a:lnTo>
                <a:cubicBezTo>
                  <a:pt x="72785" y="45948"/>
                  <a:pt x="76445" y="42695"/>
                  <a:pt x="76445" y="38223"/>
                </a:cubicBezTo>
                <a:cubicBezTo>
                  <a:pt x="76445" y="34156"/>
                  <a:pt x="73192" y="30497"/>
                  <a:pt x="68719" y="30497"/>
                </a:cubicBezTo>
                <a:lnTo>
                  <a:pt x="38222" y="30497"/>
                </a:lnTo>
                <a:cubicBezTo>
                  <a:pt x="34156" y="30497"/>
                  <a:pt x="30497" y="33750"/>
                  <a:pt x="30497" y="38223"/>
                </a:cubicBezTo>
                <a:cubicBezTo>
                  <a:pt x="30497" y="42288"/>
                  <a:pt x="33749" y="45948"/>
                  <a:pt x="38222" y="45948"/>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77" name="Freeform: Shape 76">
            <a:extLst>
              <a:ext uri="{FF2B5EF4-FFF2-40B4-BE49-F238E27FC236}">
                <a16:creationId xmlns:a16="http://schemas.microsoft.com/office/drawing/2014/main" id="{17A1F438-1A50-0951-C181-BA4CF8F06BF8}"/>
              </a:ext>
            </a:extLst>
          </p:cNvPr>
          <p:cNvSpPr/>
          <p:nvPr/>
        </p:nvSpPr>
        <p:spPr>
          <a:xfrm>
            <a:off x="6413327" y="2937139"/>
            <a:ext cx="126527" cy="38341"/>
          </a:xfrm>
          <a:custGeom>
            <a:avLst/>
            <a:gdLst>
              <a:gd name="connsiteX0" fmla="*/ 37816 w 121986"/>
              <a:gd name="connsiteY0" fmla="*/ 45948 h 40662"/>
              <a:gd name="connsiteX1" fmla="*/ 111821 w 121986"/>
              <a:gd name="connsiteY1" fmla="*/ 45948 h 40662"/>
              <a:gd name="connsiteX2" fmla="*/ 119547 w 121986"/>
              <a:gd name="connsiteY2" fmla="*/ 38223 h 40662"/>
              <a:gd name="connsiteX3" fmla="*/ 111821 w 121986"/>
              <a:gd name="connsiteY3" fmla="*/ 30497 h 40662"/>
              <a:gd name="connsiteX4" fmla="*/ 38223 w 121986"/>
              <a:gd name="connsiteY4" fmla="*/ 30497 h 40662"/>
              <a:gd name="connsiteX5" fmla="*/ 30497 w 121986"/>
              <a:gd name="connsiteY5" fmla="*/ 38223 h 40662"/>
              <a:gd name="connsiteX6" fmla="*/ 37816 w 121986"/>
              <a:gd name="connsiteY6" fmla="*/ 45948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6" h="40662">
                <a:moveTo>
                  <a:pt x="37816" y="45948"/>
                </a:moveTo>
                <a:lnTo>
                  <a:pt x="111821" y="45948"/>
                </a:lnTo>
                <a:cubicBezTo>
                  <a:pt x="115887" y="45948"/>
                  <a:pt x="119547" y="42695"/>
                  <a:pt x="119547" y="38223"/>
                </a:cubicBezTo>
                <a:cubicBezTo>
                  <a:pt x="119547" y="34156"/>
                  <a:pt x="116294" y="30497"/>
                  <a:pt x="111821" y="30497"/>
                </a:cubicBezTo>
                <a:lnTo>
                  <a:pt x="38223" y="30497"/>
                </a:lnTo>
                <a:cubicBezTo>
                  <a:pt x="34156" y="30497"/>
                  <a:pt x="30497" y="33750"/>
                  <a:pt x="30497" y="38223"/>
                </a:cubicBezTo>
                <a:cubicBezTo>
                  <a:pt x="30497" y="42288"/>
                  <a:pt x="33750" y="45948"/>
                  <a:pt x="37816" y="45948"/>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78" name="Freeform: Shape 77">
            <a:extLst>
              <a:ext uri="{FF2B5EF4-FFF2-40B4-BE49-F238E27FC236}">
                <a16:creationId xmlns:a16="http://schemas.microsoft.com/office/drawing/2014/main" id="{CA0401F3-BE82-8DFF-5752-127F8B98B93A}"/>
              </a:ext>
            </a:extLst>
          </p:cNvPr>
          <p:cNvSpPr/>
          <p:nvPr/>
        </p:nvSpPr>
        <p:spPr>
          <a:xfrm>
            <a:off x="6358078" y="2965895"/>
            <a:ext cx="210877" cy="38341"/>
          </a:xfrm>
          <a:custGeom>
            <a:avLst/>
            <a:gdLst>
              <a:gd name="connsiteX0" fmla="*/ 190706 w 203311"/>
              <a:gd name="connsiteY0" fmla="*/ 30497 h 40662"/>
              <a:gd name="connsiteX1" fmla="*/ 38222 w 203311"/>
              <a:gd name="connsiteY1" fmla="*/ 30497 h 40662"/>
              <a:gd name="connsiteX2" fmla="*/ 30497 w 203311"/>
              <a:gd name="connsiteY2" fmla="*/ 38223 h 40662"/>
              <a:gd name="connsiteX3" fmla="*/ 38222 w 203311"/>
              <a:gd name="connsiteY3" fmla="*/ 45948 h 40662"/>
              <a:gd name="connsiteX4" fmla="*/ 190706 w 203311"/>
              <a:gd name="connsiteY4" fmla="*/ 45948 h 40662"/>
              <a:gd name="connsiteX5" fmla="*/ 198432 w 203311"/>
              <a:gd name="connsiteY5" fmla="*/ 38223 h 40662"/>
              <a:gd name="connsiteX6" fmla="*/ 190706 w 203311"/>
              <a:gd name="connsiteY6" fmla="*/ 30497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311" h="40662">
                <a:moveTo>
                  <a:pt x="190706" y="30497"/>
                </a:moveTo>
                <a:lnTo>
                  <a:pt x="38222" y="30497"/>
                </a:lnTo>
                <a:cubicBezTo>
                  <a:pt x="34156" y="30497"/>
                  <a:pt x="30497" y="33750"/>
                  <a:pt x="30497" y="38223"/>
                </a:cubicBezTo>
                <a:cubicBezTo>
                  <a:pt x="30497" y="42288"/>
                  <a:pt x="33749" y="45948"/>
                  <a:pt x="38222" y="45948"/>
                </a:cubicBezTo>
                <a:lnTo>
                  <a:pt x="190706" y="45948"/>
                </a:lnTo>
                <a:cubicBezTo>
                  <a:pt x="194772" y="45948"/>
                  <a:pt x="198432" y="42695"/>
                  <a:pt x="198432" y="38223"/>
                </a:cubicBezTo>
                <a:cubicBezTo>
                  <a:pt x="198432" y="34156"/>
                  <a:pt x="194772" y="30497"/>
                  <a:pt x="190706" y="30497"/>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80" name="Freeform: Shape 79">
            <a:extLst>
              <a:ext uri="{FF2B5EF4-FFF2-40B4-BE49-F238E27FC236}">
                <a16:creationId xmlns:a16="http://schemas.microsoft.com/office/drawing/2014/main" id="{2CD2C851-7399-FEFC-F92A-AFB25C5151B2}"/>
              </a:ext>
            </a:extLst>
          </p:cNvPr>
          <p:cNvSpPr/>
          <p:nvPr/>
        </p:nvSpPr>
        <p:spPr>
          <a:xfrm>
            <a:off x="6642762" y="2915668"/>
            <a:ext cx="168702" cy="38341"/>
          </a:xfrm>
          <a:custGeom>
            <a:avLst/>
            <a:gdLst>
              <a:gd name="connsiteX0" fmla="*/ 152483 w 162648"/>
              <a:gd name="connsiteY0" fmla="*/ 30497 h 40662"/>
              <a:gd name="connsiteX1" fmla="*/ 38222 w 162648"/>
              <a:gd name="connsiteY1" fmla="*/ 30497 h 40662"/>
              <a:gd name="connsiteX2" fmla="*/ 30497 w 162648"/>
              <a:gd name="connsiteY2" fmla="*/ 38222 h 40662"/>
              <a:gd name="connsiteX3" fmla="*/ 38222 w 162648"/>
              <a:gd name="connsiteY3" fmla="*/ 45948 h 40662"/>
              <a:gd name="connsiteX4" fmla="*/ 152483 w 162648"/>
              <a:gd name="connsiteY4" fmla="*/ 45948 h 40662"/>
              <a:gd name="connsiteX5" fmla="*/ 160209 w 162648"/>
              <a:gd name="connsiteY5" fmla="*/ 38222 h 40662"/>
              <a:gd name="connsiteX6" fmla="*/ 152483 w 162648"/>
              <a:gd name="connsiteY6" fmla="*/ 30497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648" h="40662">
                <a:moveTo>
                  <a:pt x="152483" y="30497"/>
                </a:moveTo>
                <a:lnTo>
                  <a:pt x="38222" y="30497"/>
                </a:lnTo>
                <a:cubicBezTo>
                  <a:pt x="34156" y="30497"/>
                  <a:pt x="30497" y="33749"/>
                  <a:pt x="30497" y="38222"/>
                </a:cubicBezTo>
                <a:cubicBezTo>
                  <a:pt x="30497" y="42288"/>
                  <a:pt x="33749" y="45948"/>
                  <a:pt x="38222" y="45948"/>
                </a:cubicBezTo>
                <a:lnTo>
                  <a:pt x="152483" y="45948"/>
                </a:lnTo>
                <a:cubicBezTo>
                  <a:pt x="156549" y="45948"/>
                  <a:pt x="160209" y="42695"/>
                  <a:pt x="160209" y="38222"/>
                </a:cubicBezTo>
                <a:cubicBezTo>
                  <a:pt x="160209" y="33749"/>
                  <a:pt x="156549" y="30497"/>
                  <a:pt x="152483" y="30497"/>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81" name="Freeform: Shape 80">
            <a:extLst>
              <a:ext uri="{FF2B5EF4-FFF2-40B4-BE49-F238E27FC236}">
                <a16:creationId xmlns:a16="http://schemas.microsoft.com/office/drawing/2014/main" id="{6BDC0756-F549-A4BB-15C6-627BCC6AF70E}"/>
              </a:ext>
            </a:extLst>
          </p:cNvPr>
          <p:cNvSpPr/>
          <p:nvPr/>
        </p:nvSpPr>
        <p:spPr>
          <a:xfrm>
            <a:off x="6611131" y="2886912"/>
            <a:ext cx="210877" cy="38341"/>
          </a:xfrm>
          <a:custGeom>
            <a:avLst/>
            <a:gdLst>
              <a:gd name="connsiteX0" fmla="*/ 38222 w 203311"/>
              <a:gd name="connsiteY0" fmla="*/ 45948 h 40662"/>
              <a:gd name="connsiteX1" fmla="*/ 182980 w 203311"/>
              <a:gd name="connsiteY1" fmla="*/ 45948 h 40662"/>
              <a:gd name="connsiteX2" fmla="*/ 190706 w 203311"/>
              <a:gd name="connsiteY2" fmla="*/ 38222 h 40662"/>
              <a:gd name="connsiteX3" fmla="*/ 182980 w 203311"/>
              <a:gd name="connsiteY3" fmla="*/ 30497 h 40662"/>
              <a:gd name="connsiteX4" fmla="*/ 38222 w 203311"/>
              <a:gd name="connsiteY4" fmla="*/ 30497 h 40662"/>
              <a:gd name="connsiteX5" fmla="*/ 30497 w 203311"/>
              <a:gd name="connsiteY5" fmla="*/ 38222 h 40662"/>
              <a:gd name="connsiteX6" fmla="*/ 38222 w 203311"/>
              <a:gd name="connsiteY6" fmla="*/ 45948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311" h="40662">
                <a:moveTo>
                  <a:pt x="38222" y="45948"/>
                </a:moveTo>
                <a:lnTo>
                  <a:pt x="182980" y="45948"/>
                </a:lnTo>
                <a:cubicBezTo>
                  <a:pt x="187046" y="45948"/>
                  <a:pt x="190706" y="42695"/>
                  <a:pt x="190706" y="38222"/>
                </a:cubicBezTo>
                <a:cubicBezTo>
                  <a:pt x="190706" y="34156"/>
                  <a:pt x="187453" y="30497"/>
                  <a:pt x="182980" y="30497"/>
                </a:cubicBezTo>
                <a:lnTo>
                  <a:pt x="38222" y="30497"/>
                </a:lnTo>
                <a:cubicBezTo>
                  <a:pt x="34156" y="30497"/>
                  <a:pt x="30497" y="33749"/>
                  <a:pt x="30497" y="38222"/>
                </a:cubicBezTo>
                <a:cubicBezTo>
                  <a:pt x="30497" y="42288"/>
                  <a:pt x="33749" y="45948"/>
                  <a:pt x="38222" y="45948"/>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83" name="Freeform: Shape 82">
            <a:extLst>
              <a:ext uri="{FF2B5EF4-FFF2-40B4-BE49-F238E27FC236}">
                <a16:creationId xmlns:a16="http://schemas.microsoft.com/office/drawing/2014/main" id="{1A465DA4-D023-5761-E40D-48209805A39B}"/>
              </a:ext>
            </a:extLst>
          </p:cNvPr>
          <p:cNvSpPr/>
          <p:nvPr/>
        </p:nvSpPr>
        <p:spPr>
          <a:xfrm>
            <a:off x="6626735" y="2858156"/>
            <a:ext cx="84351" cy="38341"/>
          </a:xfrm>
          <a:custGeom>
            <a:avLst/>
            <a:gdLst>
              <a:gd name="connsiteX0" fmla="*/ 38223 w 81324"/>
              <a:gd name="connsiteY0" fmla="*/ 45948 h 40662"/>
              <a:gd name="connsiteX1" fmla="*/ 68719 w 81324"/>
              <a:gd name="connsiteY1" fmla="*/ 45948 h 40662"/>
              <a:gd name="connsiteX2" fmla="*/ 76445 w 81324"/>
              <a:gd name="connsiteY2" fmla="*/ 38222 h 40662"/>
              <a:gd name="connsiteX3" fmla="*/ 68719 w 81324"/>
              <a:gd name="connsiteY3" fmla="*/ 30497 h 40662"/>
              <a:gd name="connsiteX4" fmla="*/ 38223 w 81324"/>
              <a:gd name="connsiteY4" fmla="*/ 30497 h 40662"/>
              <a:gd name="connsiteX5" fmla="*/ 30497 w 81324"/>
              <a:gd name="connsiteY5" fmla="*/ 38222 h 40662"/>
              <a:gd name="connsiteX6" fmla="*/ 38223 w 81324"/>
              <a:gd name="connsiteY6" fmla="*/ 45948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24" h="40662">
                <a:moveTo>
                  <a:pt x="38223" y="45948"/>
                </a:moveTo>
                <a:lnTo>
                  <a:pt x="68719" y="45948"/>
                </a:lnTo>
                <a:cubicBezTo>
                  <a:pt x="72785" y="45948"/>
                  <a:pt x="76445" y="42695"/>
                  <a:pt x="76445" y="38222"/>
                </a:cubicBezTo>
                <a:cubicBezTo>
                  <a:pt x="76445" y="34156"/>
                  <a:pt x="73192" y="30497"/>
                  <a:pt x="68719" y="30497"/>
                </a:cubicBezTo>
                <a:lnTo>
                  <a:pt x="38223" y="30497"/>
                </a:lnTo>
                <a:cubicBezTo>
                  <a:pt x="34156" y="30497"/>
                  <a:pt x="30497" y="33749"/>
                  <a:pt x="30497" y="38222"/>
                </a:cubicBezTo>
                <a:cubicBezTo>
                  <a:pt x="30903" y="42288"/>
                  <a:pt x="34156" y="45948"/>
                  <a:pt x="38223" y="45948"/>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84" name="Freeform: Shape 83">
            <a:extLst>
              <a:ext uri="{FF2B5EF4-FFF2-40B4-BE49-F238E27FC236}">
                <a16:creationId xmlns:a16="http://schemas.microsoft.com/office/drawing/2014/main" id="{71BBAE5C-6034-C38E-5B46-DFE10EEBF208}"/>
              </a:ext>
            </a:extLst>
          </p:cNvPr>
          <p:cNvSpPr/>
          <p:nvPr/>
        </p:nvSpPr>
        <p:spPr>
          <a:xfrm>
            <a:off x="6370308" y="4164352"/>
            <a:ext cx="126527" cy="115024"/>
          </a:xfrm>
          <a:custGeom>
            <a:avLst/>
            <a:gdLst>
              <a:gd name="connsiteX0" fmla="*/ 31310 w 121986"/>
              <a:gd name="connsiteY0" fmla="*/ 73294 h 121986"/>
              <a:gd name="connsiteX1" fmla="*/ 31716 w 121986"/>
              <a:gd name="connsiteY1" fmla="*/ 75326 h 121986"/>
              <a:gd name="connsiteX2" fmla="*/ 33343 w 121986"/>
              <a:gd name="connsiteY2" fmla="*/ 77360 h 121986"/>
              <a:gd name="connsiteX3" fmla="*/ 33343 w 121986"/>
              <a:gd name="connsiteY3" fmla="*/ 77766 h 121986"/>
              <a:gd name="connsiteX4" fmla="*/ 33343 w 121986"/>
              <a:gd name="connsiteY4" fmla="*/ 77766 h 121986"/>
              <a:gd name="connsiteX5" fmla="*/ 33343 w 121986"/>
              <a:gd name="connsiteY5" fmla="*/ 77766 h 121986"/>
              <a:gd name="connsiteX6" fmla="*/ 67499 w 121986"/>
              <a:gd name="connsiteY6" fmla="*/ 112329 h 121986"/>
              <a:gd name="connsiteX7" fmla="*/ 72785 w 121986"/>
              <a:gd name="connsiteY7" fmla="*/ 114769 h 121986"/>
              <a:gd name="connsiteX8" fmla="*/ 78071 w 121986"/>
              <a:gd name="connsiteY8" fmla="*/ 112736 h 121986"/>
              <a:gd name="connsiteX9" fmla="*/ 78071 w 121986"/>
              <a:gd name="connsiteY9" fmla="*/ 101758 h 121986"/>
              <a:gd name="connsiteX10" fmla="*/ 56927 w 121986"/>
              <a:gd name="connsiteY10" fmla="*/ 80207 h 121986"/>
              <a:gd name="connsiteX11" fmla="*/ 122393 w 121986"/>
              <a:gd name="connsiteY11" fmla="*/ 80207 h 121986"/>
              <a:gd name="connsiteX12" fmla="*/ 130119 w 121986"/>
              <a:gd name="connsiteY12" fmla="*/ 72481 h 121986"/>
              <a:gd name="connsiteX13" fmla="*/ 122393 w 121986"/>
              <a:gd name="connsiteY13" fmla="*/ 64755 h 121986"/>
              <a:gd name="connsiteX14" fmla="*/ 56927 w 121986"/>
              <a:gd name="connsiteY14" fmla="*/ 64755 h 121986"/>
              <a:gd name="connsiteX15" fmla="*/ 78071 w 121986"/>
              <a:gd name="connsiteY15" fmla="*/ 43610 h 121986"/>
              <a:gd name="connsiteX16" fmla="*/ 78071 w 121986"/>
              <a:gd name="connsiteY16" fmla="*/ 32632 h 121986"/>
              <a:gd name="connsiteX17" fmla="*/ 67092 w 121986"/>
              <a:gd name="connsiteY17" fmla="*/ 32632 h 121986"/>
              <a:gd name="connsiteX18" fmla="*/ 32530 w 121986"/>
              <a:gd name="connsiteY18" fmla="*/ 66788 h 121986"/>
              <a:gd name="connsiteX19" fmla="*/ 32530 w 121986"/>
              <a:gd name="connsiteY19" fmla="*/ 66788 h 121986"/>
              <a:gd name="connsiteX20" fmla="*/ 30903 w 121986"/>
              <a:gd name="connsiteY20" fmla="*/ 69227 h 121986"/>
              <a:gd name="connsiteX21" fmla="*/ 30497 w 121986"/>
              <a:gd name="connsiteY21" fmla="*/ 72074 h 121986"/>
              <a:gd name="connsiteX22" fmla="*/ 30497 w 121986"/>
              <a:gd name="connsiteY22" fmla="*/ 72074 h 121986"/>
              <a:gd name="connsiteX23" fmla="*/ 31310 w 121986"/>
              <a:gd name="connsiteY23" fmla="*/ 73294 h 12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86" h="121986">
                <a:moveTo>
                  <a:pt x="31310" y="73294"/>
                </a:moveTo>
                <a:cubicBezTo>
                  <a:pt x="31310" y="74107"/>
                  <a:pt x="31310" y="74514"/>
                  <a:pt x="31716" y="75326"/>
                </a:cubicBezTo>
                <a:cubicBezTo>
                  <a:pt x="32123" y="76141"/>
                  <a:pt x="32530" y="76953"/>
                  <a:pt x="33343" y="77360"/>
                </a:cubicBezTo>
                <a:cubicBezTo>
                  <a:pt x="33343" y="77360"/>
                  <a:pt x="33343" y="77360"/>
                  <a:pt x="33343" y="77766"/>
                </a:cubicBezTo>
                <a:lnTo>
                  <a:pt x="33343" y="77766"/>
                </a:lnTo>
                <a:cubicBezTo>
                  <a:pt x="33343" y="77766"/>
                  <a:pt x="33343" y="77766"/>
                  <a:pt x="33343" y="77766"/>
                </a:cubicBezTo>
                <a:lnTo>
                  <a:pt x="67499" y="112329"/>
                </a:lnTo>
                <a:cubicBezTo>
                  <a:pt x="69126" y="113956"/>
                  <a:pt x="70752" y="114769"/>
                  <a:pt x="72785" y="114769"/>
                </a:cubicBezTo>
                <a:cubicBezTo>
                  <a:pt x="74818" y="114769"/>
                  <a:pt x="76852" y="113956"/>
                  <a:pt x="78071" y="112736"/>
                </a:cubicBezTo>
                <a:cubicBezTo>
                  <a:pt x="80918" y="109890"/>
                  <a:pt x="80918" y="105010"/>
                  <a:pt x="78071" y="101758"/>
                </a:cubicBezTo>
                <a:lnTo>
                  <a:pt x="56927" y="80207"/>
                </a:lnTo>
                <a:lnTo>
                  <a:pt x="122393" y="80207"/>
                </a:lnTo>
                <a:cubicBezTo>
                  <a:pt x="126459" y="80207"/>
                  <a:pt x="130119" y="76953"/>
                  <a:pt x="130119" y="72481"/>
                </a:cubicBezTo>
                <a:cubicBezTo>
                  <a:pt x="130119" y="68415"/>
                  <a:pt x="126866" y="64755"/>
                  <a:pt x="122393" y="64755"/>
                </a:cubicBezTo>
                <a:lnTo>
                  <a:pt x="56927" y="64755"/>
                </a:lnTo>
                <a:lnTo>
                  <a:pt x="78071" y="43610"/>
                </a:lnTo>
                <a:cubicBezTo>
                  <a:pt x="80918" y="40765"/>
                  <a:pt x="80918" y="35884"/>
                  <a:pt x="78071" y="32632"/>
                </a:cubicBezTo>
                <a:cubicBezTo>
                  <a:pt x="75225" y="29785"/>
                  <a:pt x="70345" y="29785"/>
                  <a:pt x="67092" y="32632"/>
                </a:cubicBezTo>
                <a:lnTo>
                  <a:pt x="32530" y="66788"/>
                </a:lnTo>
                <a:lnTo>
                  <a:pt x="32530" y="66788"/>
                </a:lnTo>
                <a:cubicBezTo>
                  <a:pt x="31716" y="67601"/>
                  <a:pt x="31310" y="68415"/>
                  <a:pt x="30903" y="69227"/>
                </a:cubicBezTo>
                <a:cubicBezTo>
                  <a:pt x="30497" y="70041"/>
                  <a:pt x="30497" y="71261"/>
                  <a:pt x="30497" y="72074"/>
                </a:cubicBezTo>
                <a:lnTo>
                  <a:pt x="30497" y="72074"/>
                </a:lnTo>
                <a:cubicBezTo>
                  <a:pt x="31310" y="72481"/>
                  <a:pt x="31310" y="72887"/>
                  <a:pt x="31310" y="73294"/>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85" name="Freeform: Shape 84">
            <a:extLst>
              <a:ext uri="{FF2B5EF4-FFF2-40B4-BE49-F238E27FC236}">
                <a16:creationId xmlns:a16="http://schemas.microsoft.com/office/drawing/2014/main" id="{830F3394-0A38-E0F4-CB63-30A387EADA3D}"/>
              </a:ext>
            </a:extLst>
          </p:cNvPr>
          <p:cNvSpPr/>
          <p:nvPr/>
        </p:nvSpPr>
        <p:spPr>
          <a:xfrm>
            <a:off x="6442007" y="4167514"/>
            <a:ext cx="126527" cy="38341"/>
          </a:xfrm>
          <a:custGeom>
            <a:avLst/>
            <a:gdLst>
              <a:gd name="connsiteX0" fmla="*/ 38223 w 121986"/>
              <a:gd name="connsiteY0" fmla="*/ 45949 h 40662"/>
              <a:gd name="connsiteX1" fmla="*/ 84171 w 121986"/>
              <a:gd name="connsiteY1" fmla="*/ 45949 h 40662"/>
              <a:gd name="connsiteX2" fmla="*/ 91897 w 121986"/>
              <a:gd name="connsiteY2" fmla="*/ 38223 h 40662"/>
              <a:gd name="connsiteX3" fmla="*/ 84171 w 121986"/>
              <a:gd name="connsiteY3" fmla="*/ 30497 h 40662"/>
              <a:gd name="connsiteX4" fmla="*/ 38223 w 121986"/>
              <a:gd name="connsiteY4" fmla="*/ 30497 h 40662"/>
              <a:gd name="connsiteX5" fmla="*/ 30497 w 121986"/>
              <a:gd name="connsiteY5" fmla="*/ 38223 h 40662"/>
              <a:gd name="connsiteX6" fmla="*/ 38223 w 121986"/>
              <a:gd name="connsiteY6" fmla="*/ 45949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6" h="40662">
                <a:moveTo>
                  <a:pt x="38223" y="45949"/>
                </a:moveTo>
                <a:lnTo>
                  <a:pt x="84171" y="45949"/>
                </a:lnTo>
                <a:cubicBezTo>
                  <a:pt x="88237" y="45949"/>
                  <a:pt x="91897" y="42695"/>
                  <a:pt x="91897" y="38223"/>
                </a:cubicBezTo>
                <a:cubicBezTo>
                  <a:pt x="91897" y="34156"/>
                  <a:pt x="88644" y="30497"/>
                  <a:pt x="84171" y="30497"/>
                </a:cubicBezTo>
                <a:lnTo>
                  <a:pt x="38223" y="30497"/>
                </a:lnTo>
                <a:cubicBezTo>
                  <a:pt x="34156" y="30497"/>
                  <a:pt x="30497" y="33749"/>
                  <a:pt x="30497" y="38223"/>
                </a:cubicBezTo>
                <a:cubicBezTo>
                  <a:pt x="30903" y="42695"/>
                  <a:pt x="34156" y="45949"/>
                  <a:pt x="38223" y="45949"/>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86" name="Freeform: Shape 85">
            <a:extLst>
              <a:ext uri="{FF2B5EF4-FFF2-40B4-BE49-F238E27FC236}">
                <a16:creationId xmlns:a16="http://schemas.microsoft.com/office/drawing/2014/main" id="{F38431F3-3A32-046E-3739-ABA5494F72E2}"/>
              </a:ext>
            </a:extLst>
          </p:cNvPr>
          <p:cNvSpPr/>
          <p:nvPr/>
        </p:nvSpPr>
        <p:spPr>
          <a:xfrm>
            <a:off x="6726692" y="4358743"/>
            <a:ext cx="126527" cy="115024"/>
          </a:xfrm>
          <a:custGeom>
            <a:avLst/>
            <a:gdLst>
              <a:gd name="connsiteX0" fmla="*/ 129713 w 121986"/>
              <a:gd name="connsiteY0" fmla="*/ 71667 h 121986"/>
              <a:gd name="connsiteX1" fmla="*/ 129306 w 121986"/>
              <a:gd name="connsiteY1" fmla="*/ 69634 h 121986"/>
              <a:gd name="connsiteX2" fmla="*/ 127679 w 121986"/>
              <a:gd name="connsiteY2" fmla="*/ 67601 h 121986"/>
              <a:gd name="connsiteX3" fmla="*/ 127679 w 121986"/>
              <a:gd name="connsiteY3" fmla="*/ 67195 h 121986"/>
              <a:gd name="connsiteX4" fmla="*/ 127679 w 121986"/>
              <a:gd name="connsiteY4" fmla="*/ 67195 h 121986"/>
              <a:gd name="connsiteX5" fmla="*/ 127679 w 121986"/>
              <a:gd name="connsiteY5" fmla="*/ 67195 h 121986"/>
              <a:gd name="connsiteX6" fmla="*/ 93523 w 121986"/>
              <a:gd name="connsiteY6" fmla="*/ 32632 h 121986"/>
              <a:gd name="connsiteX7" fmla="*/ 82544 w 121986"/>
              <a:gd name="connsiteY7" fmla="*/ 32632 h 121986"/>
              <a:gd name="connsiteX8" fmla="*/ 82544 w 121986"/>
              <a:gd name="connsiteY8" fmla="*/ 43610 h 121986"/>
              <a:gd name="connsiteX9" fmla="*/ 103689 w 121986"/>
              <a:gd name="connsiteY9" fmla="*/ 65161 h 121986"/>
              <a:gd name="connsiteX10" fmla="*/ 38223 w 121986"/>
              <a:gd name="connsiteY10" fmla="*/ 65161 h 121986"/>
              <a:gd name="connsiteX11" fmla="*/ 30497 w 121986"/>
              <a:gd name="connsiteY11" fmla="*/ 72887 h 121986"/>
              <a:gd name="connsiteX12" fmla="*/ 38223 w 121986"/>
              <a:gd name="connsiteY12" fmla="*/ 80613 h 121986"/>
              <a:gd name="connsiteX13" fmla="*/ 103689 w 121986"/>
              <a:gd name="connsiteY13" fmla="*/ 80613 h 121986"/>
              <a:gd name="connsiteX14" fmla="*/ 82544 w 121986"/>
              <a:gd name="connsiteY14" fmla="*/ 101757 h 121986"/>
              <a:gd name="connsiteX15" fmla="*/ 82544 w 121986"/>
              <a:gd name="connsiteY15" fmla="*/ 112736 h 121986"/>
              <a:gd name="connsiteX16" fmla="*/ 87830 w 121986"/>
              <a:gd name="connsiteY16" fmla="*/ 115176 h 121986"/>
              <a:gd name="connsiteX17" fmla="*/ 93117 w 121986"/>
              <a:gd name="connsiteY17" fmla="*/ 113142 h 121986"/>
              <a:gd name="connsiteX18" fmla="*/ 127679 w 121986"/>
              <a:gd name="connsiteY18" fmla="*/ 78986 h 121986"/>
              <a:gd name="connsiteX19" fmla="*/ 127679 w 121986"/>
              <a:gd name="connsiteY19" fmla="*/ 78986 h 121986"/>
              <a:gd name="connsiteX20" fmla="*/ 129306 w 121986"/>
              <a:gd name="connsiteY20" fmla="*/ 76546 h 121986"/>
              <a:gd name="connsiteX21" fmla="*/ 129713 w 121986"/>
              <a:gd name="connsiteY21" fmla="*/ 73700 h 121986"/>
              <a:gd name="connsiteX22" fmla="*/ 129713 w 121986"/>
              <a:gd name="connsiteY22" fmla="*/ 73700 h 121986"/>
              <a:gd name="connsiteX23" fmla="*/ 129713 w 121986"/>
              <a:gd name="connsiteY23" fmla="*/ 71667 h 12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86" h="121986">
                <a:moveTo>
                  <a:pt x="129713" y="71667"/>
                </a:moveTo>
                <a:cubicBezTo>
                  <a:pt x="129713" y="70854"/>
                  <a:pt x="129713" y="70040"/>
                  <a:pt x="129306" y="69634"/>
                </a:cubicBezTo>
                <a:cubicBezTo>
                  <a:pt x="128899" y="68820"/>
                  <a:pt x="128492" y="68008"/>
                  <a:pt x="127679" y="67601"/>
                </a:cubicBezTo>
                <a:cubicBezTo>
                  <a:pt x="127679" y="67601"/>
                  <a:pt x="127679" y="67601"/>
                  <a:pt x="127679" y="67195"/>
                </a:cubicBezTo>
                <a:lnTo>
                  <a:pt x="127679" y="67195"/>
                </a:lnTo>
                <a:cubicBezTo>
                  <a:pt x="127679" y="67195"/>
                  <a:pt x="127679" y="67195"/>
                  <a:pt x="127679" y="67195"/>
                </a:cubicBezTo>
                <a:lnTo>
                  <a:pt x="93523" y="32632"/>
                </a:lnTo>
                <a:cubicBezTo>
                  <a:pt x="90677" y="29785"/>
                  <a:pt x="85797" y="29785"/>
                  <a:pt x="82544" y="32632"/>
                </a:cubicBezTo>
                <a:cubicBezTo>
                  <a:pt x="79698" y="35477"/>
                  <a:pt x="79698" y="40358"/>
                  <a:pt x="82544" y="43610"/>
                </a:cubicBezTo>
                <a:lnTo>
                  <a:pt x="103689" y="65161"/>
                </a:lnTo>
                <a:lnTo>
                  <a:pt x="38223" y="65161"/>
                </a:lnTo>
                <a:cubicBezTo>
                  <a:pt x="34156" y="65161"/>
                  <a:pt x="30497" y="68415"/>
                  <a:pt x="30497" y="72887"/>
                </a:cubicBezTo>
                <a:cubicBezTo>
                  <a:pt x="30497" y="76953"/>
                  <a:pt x="33750" y="80613"/>
                  <a:pt x="38223" y="80613"/>
                </a:cubicBezTo>
                <a:lnTo>
                  <a:pt x="103689" y="80613"/>
                </a:lnTo>
                <a:lnTo>
                  <a:pt x="82544" y="101757"/>
                </a:lnTo>
                <a:cubicBezTo>
                  <a:pt x="79698" y="104603"/>
                  <a:pt x="79698" y="109483"/>
                  <a:pt x="82544" y="112736"/>
                </a:cubicBezTo>
                <a:cubicBezTo>
                  <a:pt x="84171" y="114362"/>
                  <a:pt x="85797" y="115176"/>
                  <a:pt x="87830" y="115176"/>
                </a:cubicBezTo>
                <a:cubicBezTo>
                  <a:pt x="89863" y="115176"/>
                  <a:pt x="91897" y="114362"/>
                  <a:pt x="93117" y="113142"/>
                </a:cubicBezTo>
                <a:lnTo>
                  <a:pt x="127679" y="78986"/>
                </a:lnTo>
                <a:lnTo>
                  <a:pt x="127679" y="78986"/>
                </a:lnTo>
                <a:cubicBezTo>
                  <a:pt x="128492" y="78173"/>
                  <a:pt x="128899" y="77360"/>
                  <a:pt x="129306" y="76546"/>
                </a:cubicBezTo>
                <a:cubicBezTo>
                  <a:pt x="129713" y="75734"/>
                  <a:pt x="129713" y="74514"/>
                  <a:pt x="129713" y="73700"/>
                </a:cubicBezTo>
                <a:lnTo>
                  <a:pt x="129713" y="73700"/>
                </a:lnTo>
                <a:cubicBezTo>
                  <a:pt x="129713" y="72074"/>
                  <a:pt x="129713" y="71667"/>
                  <a:pt x="129713" y="71667"/>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87" name="Freeform: Shape 86">
            <a:extLst>
              <a:ext uri="{FF2B5EF4-FFF2-40B4-BE49-F238E27FC236}">
                <a16:creationId xmlns:a16="http://schemas.microsoft.com/office/drawing/2014/main" id="{116F4475-D777-AF3A-A2C5-08A58AB74264}"/>
              </a:ext>
            </a:extLst>
          </p:cNvPr>
          <p:cNvSpPr/>
          <p:nvPr/>
        </p:nvSpPr>
        <p:spPr>
          <a:xfrm>
            <a:off x="6695060" y="4419800"/>
            <a:ext cx="126527" cy="38341"/>
          </a:xfrm>
          <a:custGeom>
            <a:avLst/>
            <a:gdLst>
              <a:gd name="connsiteX0" fmla="*/ 84171 w 121986"/>
              <a:gd name="connsiteY0" fmla="*/ 30497 h 40662"/>
              <a:gd name="connsiteX1" fmla="*/ 38223 w 121986"/>
              <a:gd name="connsiteY1" fmla="*/ 30497 h 40662"/>
              <a:gd name="connsiteX2" fmla="*/ 30497 w 121986"/>
              <a:gd name="connsiteY2" fmla="*/ 38223 h 40662"/>
              <a:gd name="connsiteX3" fmla="*/ 38223 w 121986"/>
              <a:gd name="connsiteY3" fmla="*/ 45949 h 40662"/>
              <a:gd name="connsiteX4" fmla="*/ 84171 w 121986"/>
              <a:gd name="connsiteY4" fmla="*/ 45949 h 40662"/>
              <a:gd name="connsiteX5" fmla="*/ 91897 w 121986"/>
              <a:gd name="connsiteY5" fmla="*/ 38223 h 40662"/>
              <a:gd name="connsiteX6" fmla="*/ 84171 w 121986"/>
              <a:gd name="connsiteY6" fmla="*/ 30497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6" h="40662">
                <a:moveTo>
                  <a:pt x="84171" y="30497"/>
                </a:moveTo>
                <a:lnTo>
                  <a:pt x="38223" y="30497"/>
                </a:lnTo>
                <a:cubicBezTo>
                  <a:pt x="34156" y="30497"/>
                  <a:pt x="30497" y="33750"/>
                  <a:pt x="30497" y="38223"/>
                </a:cubicBezTo>
                <a:cubicBezTo>
                  <a:pt x="30497" y="42289"/>
                  <a:pt x="33750" y="45949"/>
                  <a:pt x="38223" y="45949"/>
                </a:cubicBezTo>
                <a:lnTo>
                  <a:pt x="84171" y="45949"/>
                </a:lnTo>
                <a:cubicBezTo>
                  <a:pt x="88237" y="45949"/>
                  <a:pt x="91897" y="42696"/>
                  <a:pt x="91897" y="38223"/>
                </a:cubicBezTo>
                <a:cubicBezTo>
                  <a:pt x="91897" y="33750"/>
                  <a:pt x="88237" y="30497"/>
                  <a:pt x="84171" y="30497"/>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89" name="Freeform: Shape 88">
            <a:extLst>
              <a:ext uri="{FF2B5EF4-FFF2-40B4-BE49-F238E27FC236}">
                <a16:creationId xmlns:a16="http://schemas.microsoft.com/office/drawing/2014/main" id="{8DA084F7-3BBC-A728-B686-06FB8688692C}"/>
              </a:ext>
            </a:extLst>
          </p:cNvPr>
          <p:cNvSpPr/>
          <p:nvPr/>
        </p:nvSpPr>
        <p:spPr>
          <a:xfrm>
            <a:off x="2829249" y="1862429"/>
            <a:ext cx="126527" cy="38341"/>
          </a:xfrm>
          <a:custGeom>
            <a:avLst/>
            <a:gdLst>
              <a:gd name="connsiteX0" fmla="*/ 38222 w 121986"/>
              <a:gd name="connsiteY0" fmla="*/ 45948 h 40662"/>
              <a:gd name="connsiteX1" fmla="*/ 106942 w 121986"/>
              <a:gd name="connsiteY1" fmla="*/ 45948 h 40662"/>
              <a:gd name="connsiteX2" fmla="*/ 114667 w 121986"/>
              <a:gd name="connsiteY2" fmla="*/ 38223 h 40662"/>
              <a:gd name="connsiteX3" fmla="*/ 106942 w 121986"/>
              <a:gd name="connsiteY3" fmla="*/ 30497 h 40662"/>
              <a:gd name="connsiteX4" fmla="*/ 38222 w 121986"/>
              <a:gd name="connsiteY4" fmla="*/ 30497 h 40662"/>
              <a:gd name="connsiteX5" fmla="*/ 30497 w 121986"/>
              <a:gd name="connsiteY5" fmla="*/ 38223 h 40662"/>
              <a:gd name="connsiteX6" fmla="*/ 38222 w 121986"/>
              <a:gd name="connsiteY6" fmla="*/ 45948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6" h="40662">
                <a:moveTo>
                  <a:pt x="38222" y="45948"/>
                </a:moveTo>
                <a:lnTo>
                  <a:pt x="106942" y="45948"/>
                </a:lnTo>
                <a:cubicBezTo>
                  <a:pt x="111008" y="45948"/>
                  <a:pt x="114667" y="42695"/>
                  <a:pt x="114667" y="38223"/>
                </a:cubicBezTo>
                <a:cubicBezTo>
                  <a:pt x="114667" y="34156"/>
                  <a:pt x="111414" y="30497"/>
                  <a:pt x="106942" y="30497"/>
                </a:cubicBezTo>
                <a:lnTo>
                  <a:pt x="38222" y="30497"/>
                </a:lnTo>
                <a:cubicBezTo>
                  <a:pt x="34156" y="30497"/>
                  <a:pt x="30497" y="33750"/>
                  <a:pt x="30497" y="38223"/>
                </a:cubicBezTo>
                <a:cubicBezTo>
                  <a:pt x="30497" y="42695"/>
                  <a:pt x="33750" y="45948"/>
                  <a:pt x="38222" y="45948"/>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92" name="Freeform: Shape 91">
            <a:extLst>
              <a:ext uri="{FF2B5EF4-FFF2-40B4-BE49-F238E27FC236}">
                <a16:creationId xmlns:a16="http://schemas.microsoft.com/office/drawing/2014/main" id="{691C64FA-EC00-18C1-9407-7482C93D2370}"/>
              </a:ext>
            </a:extLst>
          </p:cNvPr>
          <p:cNvSpPr/>
          <p:nvPr/>
        </p:nvSpPr>
        <p:spPr>
          <a:xfrm>
            <a:off x="2773999" y="1977454"/>
            <a:ext cx="253053" cy="38341"/>
          </a:xfrm>
          <a:custGeom>
            <a:avLst/>
            <a:gdLst>
              <a:gd name="connsiteX0" fmla="*/ 38223 w 243973"/>
              <a:gd name="connsiteY0" fmla="*/ 45948 h 40662"/>
              <a:gd name="connsiteX1" fmla="*/ 236654 w 243973"/>
              <a:gd name="connsiteY1" fmla="*/ 45948 h 40662"/>
              <a:gd name="connsiteX2" fmla="*/ 244380 w 243973"/>
              <a:gd name="connsiteY2" fmla="*/ 38223 h 40662"/>
              <a:gd name="connsiteX3" fmla="*/ 236654 w 243973"/>
              <a:gd name="connsiteY3" fmla="*/ 30497 h 40662"/>
              <a:gd name="connsiteX4" fmla="*/ 38223 w 243973"/>
              <a:gd name="connsiteY4" fmla="*/ 30497 h 40662"/>
              <a:gd name="connsiteX5" fmla="*/ 30497 w 243973"/>
              <a:gd name="connsiteY5" fmla="*/ 38223 h 40662"/>
              <a:gd name="connsiteX6" fmla="*/ 38223 w 243973"/>
              <a:gd name="connsiteY6" fmla="*/ 45948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973" h="40662">
                <a:moveTo>
                  <a:pt x="38223" y="45948"/>
                </a:moveTo>
                <a:lnTo>
                  <a:pt x="236654" y="45948"/>
                </a:lnTo>
                <a:cubicBezTo>
                  <a:pt x="240720" y="45948"/>
                  <a:pt x="244380" y="42695"/>
                  <a:pt x="244380" y="38223"/>
                </a:cubicBezTo>
                <a:cubicBezTo>
                  <a:pt x="244380" y="34156"/>
                  <a:pt x="241127" y="30497"/>
                  <a:pt x="236654" y="30497"/>
                </a:cubicBezTo>
                <a:lnTo>
                  <a:pt x="38223" y="30497"/>
                </a:lnTo>
                <a:cubicBezTo>
                  <a:pt x="34156" y="30497"/>
                  <a:pt x="30497" y="33750"/>
                  <a:pt x="30497" y="38223"/>
                </a:cubicBezTo>
                <a:cubicBezTo>
                  <a:pt x="30497" y="42695"/>
                  <a:pt x="33750" y="45948"/>
                  <a:pt x="38223" y="45948"/>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93" name="Freeform: Shape 92">
            <a:extLst>
              <a:ext uri="{FF2B5EF4-FFF2-40B4-BE49-F238E27FC236}">
                <a16:creationId xmlns:a16="http://schemas.microsoft.com/office/drawing/2014/main" id="{C56034B5-94FB-706C-CF12-42D7CA79659B}"/>
              </a:ext>
            </a:extLst>
          </p:cNvPr>
          <p:cNvSpPr/>
          <p:nvPr/>
        </p:nvSpPr>
        <p:spPr>
          <a:xfrm>
            <a:off x="2749959" y="2006209"/>
            <a:ext cx="295229" cy="38341"/>
          </a:xfrm>
          <a:custGeom>
            <a:avLst/>
            <a:gdLst>
              <a:gd name="connsiteX0" fmla="*/ 38223 w 284635"/>
              <a:gd name="connsiteY0" fmla="*/ 45948 h 40662"/>
              <a:gd name="connsiteX1" fmla="*/ 259425 w 284635"/>
              <a:gd name="connsiteY1" fmla="*/ 45948 h 40662"/>
              <a:gd name="connsiteX2" fmla="*/ 267151 w 284635"/>
              <a:gd name="connsiteY2" fmla="*/ 38223 h 40662"/>
              <a:gd name="connsiteX3" fmla="*/ 259425 w 284635"/>
              <a:gd name="connsiteY3" fmla="*/ 30497 h 40662"/>
              <a:gd name="connsiteX4" fmla="*/ 38223 w 284635"/>
              <a:gd name="connsiteY4" fmla="*/ 30497 h 40662"/>
              <a:gd name="connsiteX5" fmla="*/ 30497 w 284635"/>
              <a:gd name="connsiteY5" fmla="*/ 38223 h 40662"/>
              <a:gd name="connsiteX6" fmla="*/ 38223 w 284635"/>
              <a:gd name="connsiteY6" fmla="*/ 45948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35" h="40662">
                <a:moveTo>
                  <a:pt x="38223" y="45948"/>
                </a:moveTo>
                <a:lnTo>
                  <a:pt x="259425" y="45948"/>
                </a:lnTo>
                <a:cubicBezTo>
                  <a:pt x="263491" y="45948"/>
                  <a:pt x="267151" y="42695"/>
                  <a:pt x="267151" y="38223"/>
                </a:cubicBezTo>
                <a:cubicBezTo>
                  <a:pt x="267151" y="34156"/>
                  <a:pt x="263898" y="30497"/>
                  <a:pt x="259425" y="30497"/>
                </a:cubicBezTo>
                <a:lnTo>
                  <a:pt x="38223" y="30497"/>
                </a:lnTo>
                <a:cubicBezTo>
                  <a:pt x="34156" y="30497"/>
                  <a:pt x="30497" y="33750"/>
                  <a:pt x="30497" y="38223"/>
                </a:cubicBezTo>
                <a:cubicBezTo>
                  <a:pt x="30903" y="42695"/>
                  <a:pt x="34156" y="45948"/>
                  <a:pt x="38223" y="45948"/>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sp>
        <p:nvSpPr>
          <p:cNvPr id="95" name="Freeform: Shape 94">
            <a:extLst>
              <a:ext uri="{FF2B5EF4-FFF2-40B4-BE49-F238E27FC236}">
                <a16:creationId xmlns:a16="http://schemas.microsoft.com/office/drawing/2014/main" id="{31729400-3392-00ED-B47F-D0DDC749A73F}"/>
              </a:ext>
            </a:extLst>
          </p:cNvPr>
          <p:cNvSpPr/>
          <p:nvPr/>
        </p:nvSpPr>
        <p:spPr>
          <a:xfrm>
            <a:off x="2749959" y="2078291"/>
            <a:ext cx="126527" cy="38341"/>
          </a:xfrm>
          <a:custGeom>
            <a:avLst/>
            <a:gdLst>
              <a:gd name="connsiteX0" fmla="*/ 114667 w 121986"/>
              <a:gd name="connsiteY0" fmla="*/ 30497 h 40662"/>
              <a:gd name="connsiteX1" fmla="*/ 38223 w 121986"/>
              <a:gd name="connsiteY1" fmla="*/ 30497 h 40662"/>
              <a:gd name="connsiteX2" fmla="*/ 30497 w 121986"/>
              <a:gd name="connsiteY2" fmla="*/ 38223 h 40662"/>
              <a:gd name="connsiteX3" fmla="*/ 38223 w 121986"/>
              <a:gd name="connsiteY3" fmla="*/ 45949 h 40662"/>
              <a:gd name="connsiteX4" fmla="*/ 114667 w 121986"/>
              <a:gd name="connsiteY4" fmla="*/ 45949 h 40662"/>
              <a:gd name="connsiteX5" fmla="*/ 122393 w 121986"/>
              <a:gd name="connsiteY5" fmla="*/ 38223 h 40662"/>
              <a:gd name="connsiteX6" fmla="*/ 114667 w 121986"/>
              <a:gd name="connsiteY6" fmla="*/ 30497 h 4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6" h="40662">
                <a:moveTo>
                  <a:pt x="114667" y="30497"/>
                </a:moveTo>
                <a:lnTo>
                  <a:pt x="38223" y="30497"/>
                </a:lnTo>
                <a:cubicBezTo>
                  <a:pt x="34156" y="30497"/>
                  <a:pt x="30497" y="33750"/>
                  <a:pt x="30497" y="38223"/>
                </a:cubicBezTo>
                <a:cubicBezTo>
                  <a:pt x="30497" y="42289"/>
                  <a:pt x="33750" y="45949"/>
                  <a:pt x="38223" y="45949"/>
                </a:cubicBezTo>
                <a:lnTo>
                  <a:pt x="114667" y="45949"/>
                </a:lnTo>
                <a:cubicBezTo>
                  <a:pt x="118734" y="45949"/>
                  <a:pt x="122393" y="42695"/>
                  <a:pt x="122393" y="38223"/>
                </a:cubicBezTo>
                <a:cubicBezTo>
                  <a:pt x="122393" y="34157"/>
                  <a:pt x="118734" y="30497"/>
                  <a:pt x="114667" y="30497"/>
                </a:cubicBezTo>
                <a:close/>
              </a:path>
            </a:pathLst>
          </a:custGeom>
          <a:solidFill>
            <a:srgbClr val="FFFFFF"/>
          </a:solidFill>
          <a:ln w="9525" cap="flat">
            <a:noFill/>
            <a:prstDash val="solid"/>
            <a:miter/>
          </a:ln>
        </p:spPr>
        <p:txBody>
          <a:bodyPr rtlCol="0" anchor="ctr"/>
          <a:lstStyle/>
          <a:p>
            <a:endParaRPr lang="en-US">
              <a:solidFill>
                <a:srgbClr val="272E3A"/>
              </a:solidFill>
              <a:latin typeface="Myraid Pro"/>
            </a:endParaRPr>
          </a:p>
        </p:txBody>
      </p:sp>
      <p:grpSp>
        <p:nvGrpSpPr>
          <p:cNvPr id="104" name="Graphic 1">
            <a:extLst>
              <a:ext uri="{FF2B5EF4-FFF2-40B4-BE49-F238E27FC236}">
                <a16:creationId xmlns:a16="http://schemas.microsoft.com/office/drawing/2014/main" id="{D1B545EE-D302-A2F5-6B7E-DA78B894D238}"/>
              </a:ext>
            </a:extLst>
          </p:cNvPr>
          <p:cNvGrpSpPr/>
          <p:nvPr/>
        </p:nvGrpSpPr>
        <p:grpSpPr>
          <a:xfrm>
            <a:off x="3995564" y="3432601"/>
            <a:ext cx="692403" cy="638629"/>
            <a:chOff x="10843260" y="8305800"/>
            <a:chExt cx="522922" cy="530542"/>
          </a:xfrm>
          <a:solidFill>
            <a:schemeClr val="tx1">
              <a:lumMod val="65000"/>
              <a:lumOff val="35000"/>
            </a:schemeClr>
          </a:solidFill>
        </p:grpSpPr>
        <p:sp>
          <p:nvSpPr>
            <p:cNvPr id="105" name="Freeform: Shape 104">
              <a:extLst>
                <a:ext uri="{FF2B5EF4-FFF2-40B4-BE49-F238E27FC236}">
                  <a16:creationId xmlns:a16="http://schemas.microsoft.com/office/drawing/2014/main" id="{AF72A697-7329-4896-477A-37F6B671E69E}"/>
                </a:ext>
              </a:extLst>
            </p:cNvPr>
            <p:cNvSpPr/>
            <p:nvPr/>
          </p:nvSpPr>
          <p:spPr>
            <a:xfrm>
              <a:off x="11089957" y="8305800"/>
              <a:ext cx="15240" cy="58102"/>
            </a:xfrm>
            <a:custGeom>
              <a:avLst/>
              <a:gdLst>
                <a:gd name="connsiteX0" fmla="*/ 15240 w 15240"/>
                <a:gd name="connsiteY0" fmla="*/ 51435 h 58102"/>
                <a:gd name="connsiteX1" fmla="*/ 7620 w 15240"/>
                <a:gd name="connsiteY1" fmla="*/ 58102 h 58102"/>
                <a:gd name="connsiteX2" fmla="*/ 7620 w 15240"/>
                <a:gd name="connsiteY2" fmla="*/ 58102 h 58102"/>
                <a:gd name="connsiteX3" fmla="*/ 0 w 15240"/>
                <a:gd name="connsiteY3" fmla="*/ 51435 h 58102"/>
                <a:gd name="connsiteX4" fmla="*/ 0 w 15240"/>
                <a:gd name="connsiteY4" fmla="*/ 6668 h 58102"/>
                <a:gd name="connsiteX5" fmla="*/ 7620 w 15240"/>
                <a:gd name="connsiteY5" fmla="*/ 0 h 58102"/>
                <a:gd name="connsiteX6" fmla="*/ 7620 w 15240"/>
                <a:gd name="connsiteY6" fmla="*/ 0 h 58102"/>
                <a:gd name="connsiteX7" fmla="*/ 15240 w 15240"/>
                <a:gd name="connsiteY7" fmla="*/ 6668 h 58102"/>
                <a:gd name="connsiteX8" fmla="*/ 15240 w 15240"/>
                <a:gd name="connsiteY8" fmla="*/ 51435 h 58102"/>
                <a:gd name="connsiteX9" fmla="*/ 15240 w 15240"/>
                <a:gd name="connsiteY9" fmla="*/ 51435 h 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 h="58102">
                  <a:moveTo>
                    <a:pt x="15240" y="51435"/>
                  </a:moveTo>
                  <a:cubicBezTo>
                    <a:pt x="15240" y="55245"/>
                    <a:pt x="11430" y="58102"/>
                    <a:pt x="7620" y="58102"/>
                  </a:cubicBezTo>
                  <a:lnTo>
                    <a:pt x="7620" y="58102"/>
                  </a:lnTo>
                  <a:cubicBezTo>
                    <a:pt x="3810" y="58102"/>
                    <a:pt x="0" y="55245"/>
                    <a:pt x="0" y="51435"/>
                  </a:cubicBezTo>
                  <a:lnTo>
                    <a:pt x="0" y="6668"/>
                  </a:lnTo>
                  <a:cubicBezTo>
                    <a:pt x="0" y="2857"/>
                    <a:pt x="3810" y="0"/>
                    <a:pt x="7620" y="0"/>
                  </a:cubicBezTo>
                  <a:lnTo>
                    <a:pt x="7620" y="0"/>
                  </a:lnTo>
                  <a:cubicBezTo>
                    <a:pt x="11430" y="0"/>
                    <a:pt x="15240" y="2857"/>
                    <a:pt x="15240" y="6668"/>
                  </a:cubicBezTo>
                  <a:lnTo>
                    <a:pt x="15240" y="51435"/>
                  </a:lnTo>
                  <a:lnTo>
                    <a:pt x="15240" y="51435"/>
                  </a:lnTo>
                  <a:close/>
                </a:path>
              </a:pathLst>
            </a:custGeom>
            <a:grpFill/>
            <a:ln w="9525" cap="flat">
              <a:noFill/>
              <a:prstDash val="solid"/>
              <a:miter/>
            </a:ln>
          </p:spPr>
          <p:txBody>
            <a:bodyPr rtlCol="0" anchor="ctr"/>
            <a:lstStyle/>
            <a:p>
              <a:endParaRPr lang="en-US">
                <a:solidFill>
                  <a:srgbClr val="272E3A"/>
                </a:solidFill>
                <a:latin typeface="Myraid Pro"/>
              </a:endParaRPr>
            </a:p>
          </p:txBody>
        </p:sp>
        <p:sp>
          <p:nvSpPr>
            <p:cNvPr id="106" name="Freeform: Shape 105">
              <a:extLst>
                <a:ext uri="{FF2B5EF4-FFF2-40B4-BE49-F238E27FC236}">
                  <a16:creationId xmlns:a16="http://schemas.microsoft.com/office/drawing/2014/main" id="{C0148AFF-119C-41F0-90D5-BACA7D4532C1}"/>
                </a:ext>
              </a:extLst>
            </p:cNvPr>
            <p:cNvSpPr/>
            <p:nvPr/>
          </p:nvSpPr>
          <p:spPr>
            <a:xfrm>
              <a:off x="10903029" y="8393609"/>
              <a:ext cx="47149" cy="44408"/>
            </a:xfrm>
            <a:custGeom>
              <a:avLst/>
              <a:gdLst>
                <a:gd name="connsiteX0" fmla="*/ 45006 w 47149"/>
                <a:gd name="connsiteY0" fmla="*/ 32205 h 44408"/>
                <a:gd name="connsiteX1" fmla="*/ 45006 w 47149"/>
                <a:gd name="connsiteY1" fmla="*/ 41730 h 44408"/>
                <a:gd name="connsiteX2" fmla="*/ 45006 w 47149"/>
                <a:gd name="connsiteY2" fmla="*/ 41730 h 44408"/>
                <a:gd name="connsiteX3" fmla="*/ 35481 w 47149"/>
                <a:gd name="connsiteY3" fmla="*/ 42683 h 44408"/>
                <a:gd name="connsiteX4" fmla="*/ 2143 w 47149"/>
                <a:gd name="connsiteY4" fmla="*/ 12203 h 44408"/>
                <a:gd name="connsiteX5" fmla="*/ 2143 w 47149"/>
                <a:gd name="connsiteY5" fmla="*/ 2678 h 44408"/>
                <a:gd name="connsiteX6" fmla="*/ 2143 w 47149"/>
                <a:gd name="connsiteY6" fmla="*/ 2678 h 44408"/>
                <a:gd name="connsiteX7" fmla="*/ 11668 w 47149"/>
                <a:gd name="connsiteY7" fmla="*/ 1726 h 44408"/>
                <a:gd name="connsiteX8" fmla="*/ 45006 w 47149"/>
                <a:gd name="connsiteY8" fmla="*/ 32205 h 44408"/>
                <a:gd name="connsiteX9" fmla="*/ 45006 w 47149"/>
                <a:gd name="connsiteY9" fmla="*/ 32205 h 4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49" h="44408">
                  <a:moveTo>
                    <a:pt x="45006" y="32205"/>
                  </a:moveTo>
                  <a:cubicBezTo>
                    <a:pt x="47863" y="34110"/>
                    <a:pt x="47863" y="38873"/>
                    <a:pt x="45006" y="41730"/>
                  </a:cubicBezTo>
                  <a:lnTo>
                    <a:pt x="45006" y="41730"/>
                  </a:lnTo>
                  <a:cubicBezTo>
                    <a:pt x="42148" y="44588"/>
                    <a:pt x="38338" y="45540"/>
                    <a:pt x="35481" y="42683"/>
                  </a:cubicBezTo>
                  <a:lnTo>
                    <a:pt x="2143" y="12203"/>
                  </a:lnTo>
                  <a:cubicBezTo>
                    <a:pt x="-714" y="10298"/>
                    <a:pt x="-714" y="5535"/>
                    <a:pt x="2143" y="2678"/>
                  </a:cubicBezTo>
                  <a:lnTo>
                    <a:pt x="2143" y="2678"/>
                  </a:lnTo>
                  <a:cubicBezTo>
                    <a:pt x="5001" y="-180"/>
                    <a:pt x="9763" y="-1132"/>
                    <a:pt x="11668" y="1726"/>
                  </a:cubicBezTo>
                  <a:lnTo>
                    <a:pt x="45006" y="32205"/>
                  </a:lnTo>
                  <a:lnTo>
                    <a:pt x="45006" y="32205"/>
                  </a:lnTo>
                  <a:close/>
                </a:path>
              </a:pathLst>
            </a:custGeom>
            <a:grpFill/>
            <a:ln w="9525" cap="flat">
              <a:noFill/>
              <a:prstDash val="solid"/>
              <a:miter/>
            </a:ln>
          </p:spPr>
          <p:txBody>
            <a:bodyPr rtlCol="0" anchor="ctr"/>
            <a:lstStyle/>
            <a:p>
              <a:endParaRPr lang="en-US">
                <a:solidFill>
                  <a:srgbClr val="272E3A"/>
                </a:solidFill>
                <a:latin typeface="Myraid Pro"/>
              </a:endParaRPr>
            </a:p>
          </p:txBody>
        </p:sp>
        <p:sp>
          <p:nvSpPr>
            <p:cNvPr id="107" name="Freeform: Shape 106">
              <a:extLst>
                <a:ext uri="{FF2B5EF4-FFF2-40B4-BE49-F238E27FC236}">
                  <a16:creationId xmlns:a16="http://schemas.microsoft.com/office/drawing/2014/main" id="{AD4A9811-BB60-DCCD-AC0B-CA3F448E4462}"/>
                </a:ext>
              </a:extLst>
            </p:cNvPr>
            <p:cNvSpPr/>
            <p:nvPr/>
          </p:nvSpPr>
          <p:spPr>
            <a:xfrm>
              <a:off x="10843260" y="8589644"/>
              <a:ext cx="57150" cy="20002"/>
            </a:xfrm>
            <a:custGeom>
              <a:avLst/>
              <a:gdLst>
                <a:gd name="connsiteX0" fmla="*/ 50482 w 57150"/>
                <a:gd name="connsiteY0" fmla="*/ 0 h 20002"/>
                <a:gd name="connsiteX1" fmla="*/ 57150 w 57150"/>
                <a:gd name="connsiteY1" fmla="*/ 6668 h 20002"/>
                <a:gd name="connsiteX2" fmla="*/ 57150 w 57150"/>
                <a:gd name="connsiteY2" fmla="*/ 6668 h 20002"/>
                <a:gd name="connsiteX3" fmla="*/ 51435 w 57150"/>
                <a:gd name="connsiteY3" fmla="*/ 15240 h 20002"/>
                <a:gd name="connsiteX4" fmla="*/ 6667 w 57150"/>
                <a:gd name="connsiteY4" fmla="*/ 20003 h 20002"/>
                <a:gd name="connsiteX5" fmla="*/ 0 w 57150"/>
                <a:gd name="connsiteY5" fmla="*/ 13335 h 20002"/>
                <a:gd name="connsiteX6" fmla="*/ 0 w 57150"/>
                <a:gd name="connsiteY6" fmla="*/ 13335 h 20002"/>
                <a:gd name="connsiteX7" fmla="*/ 5715 w 57150"/>
                <a:gd name="connsiteY7" fmla="*/ 4763 h 20002"/>
                <a:gd name="connsiteX8" fmla="*/ 50482 w 57150"/>
                <a:gd name="connsiteY8" fmla="*/ 0 h 20002"/>
                <a:gd name="connsiteX9" fmla="*/ 50482 w 57150"/>
                <a:gd name="connsiteY9" fmla="*/ 0 h 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20002">
                  <a:moveTo>
                    <a:pt x="50482" y="0"/>
                  </a:moveTo>
                  <a:cubicBezTo>
                    <a:pt x="54292" y="0"/>
                    <a:pt x="57150" y="2857"/>
                    <a:pt x="57150" y="6668"/>
                  </a:cubicBezTo>
                  <a:lnTo>
                    <a:pt x="57150" y="6668"/>
                  </a:lnTo>
                  <a:cubicBezTo>
                    <a:pt x="57150" y="10478"/>
                    <a:pt x="55245" y="14288"/>
                    <a:pt x="51435" y="15240"/>
                  </a:cubicBezTo>
                  <a:lnTo>
                    <a:pt x="6667" y="20003"/>
                  </a:lnTo>
                  <a:cubicBezTo>
                    <a:pt x="2857" y="20003"/>
                    <a:pt x="0" y="17145"/>
                    <a:pt x="0" y="13335"/>
                  </a:cubicBezTo>
                  <a:lnTo>
                    <a:pt x="0" y="13335"/>
                  </a:lnTo>
                  <a:cubicBezTo>
                    <a:pt x="0" y="9525"/>
                    <a:pt x="1905" y="5715"/>
                    <a:pt x="5715" y="4763"/>
                  </a:cubicBezTo>
                  <a:lnTo>
                    <a:pt x="50482" y="0"/>
                  </a:lnTo>
                  <a:lnTo>
                    <a:pt x="50482" y="0"/>
                  </a:lnTo>
                  <a:close/>
                </a:path>
              </a:pathLst>
            </a:custGeom>
            <a:grpFill/>
            <a:ln w="9525" cap="flat">
              <a:noFill/>
              <a:prstDash val="solid"/>
              <a:miter/>
            </a:ln>
          </p:spPr>
          <p:txBody>
            <a:bodyPr rtlCol="0" anchor="ctr"/>
            <a:lstStyle/>
            <a:p>
              <a:endParaRPr lang="en-US">
                <a:solidFill>
                  <a:srgbClr val="272E3A"/>
                </a:solidFill>
                <a:latin typeface="Myraid Pro"/>
              </a:endParaRPr>
            </a:p>
          </p:txBody>
        </p:sp>
        <p:sp>
          <p:nvSpPr>
            <p:cNvPr id="108" name="Freeform: Shape 107">
              <a:extLst>
                <a:ext uri="{FF2B5EF4-FFF2-40B4-BE49-F238E27FC236}">
                  <a16:creationId xmlns:a16="http://schemas.microsoft.com/office/drawing/2014/main" id="{CD7B9052-1755-1298-B866-D6A1CCB44305}"/>
                </a:ext>
              </a:extLst>
            </p:cNvPr>
            <p:cNvSpPr/>
            <p:nvPr/>
          </p:nvSpPr>
          <p:spPr>
            <a:xfrm>
              <a:off x="11309032" y="8576162"/>
              <a:ext cx="57150" cy="20298"/>
            </a:xfrm>
            <a:custGeom>
              <a:avLst/>
              <a:gdLst>
                <a:gd name="connsiteX0" fmla="*/ 5715 w 57150"/>
                <a:gd name="connsiteY0" fmla="*/ 15388 h 20298"/>
                <a:gd name="connsiteX1" fmla="*/ 0 w 57150"/>
                <a:gd name="connsiteY1" fmla="*/ 6815 h 20298"/>
                <a:gd name="connsiteX2" fmla="*/ 0 w 57150"/>
                <a:gd name="connsiteY2" fmla="*/ 6815 h 20298"/>
                <a:gd name="connsiteX3" fmla="*/ 6668 w 57150"/>
                <a:gd name="connsiteY3" fmla="*/ 148 h 20298"/>
                <a:gd name="connsiteX4" fmla="*/ 51435 w 57150"/>
                <a:gd name="connsiteY4" fmla="*/ 4911 h 20298"/>
                <a:gd name="connsiteX5" fmla="*/ 57150 w 57150"/>
                <a:gd name="connsiteY5" fmla="*/ 13483 h 20298"/>
                <a:gd name="connsiteX6" fmla="*/ 57150 w 57150"/>
                <a:gd name="connsiteY6" fmla="*/ 13483 h 20298"/>
                <a:gd name="connsiteX7" fmla="*/ 50482 w 57150"/>
                <a:gd name="connsiteY7" fmla="*/ 20150 h 20298"/>
                <a:gd name="connsiteX8" fmla="*/ 5715 w 57150"/>
                <a:gd name="connsiteY8" fmla="*/ 15388 h 20298"/>
                <a:gd name="connsiteX9" fmla="*/ 5715 w 57150"/>
                <a:gd name="connsiteY9" fmla="*/ 15388 h 2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20298">
                  <a:moveTo>
                    <a:pt x="5715" y="15388"/>
                  </a:moveTo>
                  <a:cubicBezTo>
                    <a:pt x="1905" y="15388"/>
                    <a:pt x="0" y="11578"/>
                    <a:pt x="0" y="6815"/>
                  </a:cubicBezTo>
                  <a:lnTo>
                    <a:pt x="0" y="6815"/>
                  </a:lnTo>
                  <a:cubicBezTo>
                    <a:pt x="0" y="3006"/>
                    <a:pt x="3810" y="-805"/>
                    <a:pt x="6668" y="148"/>
                  </a:cubicBezTo>
                  <a:lnTo>
                    <a:pt x="51435" y="4911"/>
                  </a:lnTo>
                  <a:cubicBezTo>
                    <a:pt x="55245" y="4911"/>
                    <a:pt x="57150" y="8720"/>
                    <a:pt x="57150" y="13483"/>
                  </a:cubicBezTo>
                  <a:lnTo>
                    <a:pt x="57150" y="13483"/>
                  </a:lnTo>
                  <a:cubicBezTo>
                    <a:pt x="57150" y="17293"/>
                    <a:pt x="53340" y="21103"/>
                    <a:pt x="50482" y="20150"/>
                  </a:cubicBezTo>
                  <a:lnTo>
                    <a:pt x="5715" y="15388"/>
                  </a:lnTo>
                  <a:lnTo>
                    <a:pt x="5715" y="15388"/>
                  </a:lnTo>
                  <a:close/>
                </a:path>
              </a:pathLst>
            </a:custGeom>
            <a:grpFill/>
            <a:ln w="9525" cap="flat">
              <a:noFill/>
              <a:prstDash val="solid"/>
              <a:miter/>
            </a:ln>
          </p:spPr>
          <p:txBody>
            <a:bodyPr rtlCol="0" anchor="ctr"/>
            <a:lstStyle/>
            <a:p>
              <a:endParaRPr lang="en-US">
                <a:solidFill>
                  <a:srgbClr val="272E3A"/>
                </a:solidFill>
                <a:latin typeface="Myraid Pro"/>
              </a:endParaRPr>
            </a:p>
          </p:txBody>
        </p:sp>
        <p:sp>
          <p:nvSpPr>
            <p:cNvPr id="109" name="Freeform: Shape 108">
              <a:extLst>
                <a:ext uri="{FF2B5EF4-FFF2-40B4-BE49-F238E27FC236}">
                  <a16:creationId xmlns:a16="http://schemas.microsoft.com/office/drawing/2014/main" id="{F831BF5B-A5DD-9238-886F-0F7FD41AB82C}"/>
                </a:ext>
              </a:extLst>
            </p:cNvPr>
            <p:cNvSpPr/>
            <p:nvPr/>
          </p:nvSpPr>
          <p:spPr>
            <a:xfrm>
              <a:off x="11250691" y="8385434"/>
              <a:ext cx="47149" cy="43612"/>
            </a:xfrm>
            <a:custGeom>
              <a:avLst/>
              <a:gdLst>
                <a:gd name="connsiteX0" fmla="*/ 11668 w 47149"/>
                <a:gd name="connsiteY0" fmla="*/ 42285 h 43612"/>
                <a:gd name="connsiteX1" fmla="*/ 2143 w 47149"/>
                <a:gd name="connsiteY1" fmla="*/ 41333 h 43612"/>
                <a:gd name="connsiteX2" fmla="*/ 2143 w 47149"/>
                <a:gd name="connsiteY2" fmla="*/ 41333 h 43612"/>
                <a:gd name="connsiteX3" fmla="*/ 2143 w 47149"/>
                <a:gd name="connsiteY3" fmla="*/ 31808 h 43612"/>
                <a:gd name="connsiteX4" fmla="*/ 35481 w 47149"/>
                <a:gd name="connsiteY4" fmla="*/ 1328 h 43612"/>
                <a:gd name="connsiteX5" fmla="*/ 45006 w 47149"/>
                <a:gd name="connsiteY5" fmla="*/ 2280 h 43612"/>
                <a:gd name="connsiteX6" fmla="*/ 45006 w 47149"/>
                <a:gd name="connsiteY6" fmla="*/ 2280 h 43612"/>
                <a:gd name="connsiteX7" fmla="*/ 45006 w 47149"/>
                <a:gd name="connsiteY7" fmla="*/ 11805 h 43612"/>
                <a:gd name="connsiteX8" fmla="*/ 11668 w 47149"/>
                <a:gd name="connsiteY8" fmla="*/ 42285 h 43612"/>
                <a:gd name="connsiteX9" fmla="*/ 11668 w 47149"/>
                <a:gd name="connsiteY9" fmla="*/ 42285 h 4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49" h="43612">
                  <a:moveTo>
                    <a:pt x="11668" y="42285"/>
                  </a:moveTo>
                  <a:cubicBezTo>
                    <a:pt x="8811" y="44190"/>
                    <a:pt x="5001" y="44190"/>
                    <a:pt x="2143" y="41333"/>
                  </a:cubicBezTo>
                  <a:lnTo>
                    <a:pt x="2143" y="41333"/>
                  </a:lnTo>
                  <a:cubicBezTo>
                    <a:pt x="-714" y="38476"/>
                    <a:pt x="-714" y="33713"/>
                    <a:pt x="2143" y="31808"/>
                  </a:cubicBezTo>
                  <a:lnTo>
                    <a:pt x="35481" y="1328"/>
                  </a:lnTo>
                  <a:cubicBezTo>
                    <a:pt x="38338" y="-577"/>
                    <a:pt x="42148" y="-577"/>
                    <a:pt x="45006" y="2280"/>
                  </a:cubicBezTo>
                  <a:lnTo>
                    <a:pt x="45006" y="2280"/>
                  </a:lnTo>
                  <a:cubicBezTo>
                    <a:pt x="47863" y="5138"/>
                    <a:pt x="47863" y="9901"/>
                    <a:pt x="45006" y="11805"/>
                  </a:cubicBezTo>
                  <a:lnTo>
                    <a:pt x="11668" y="42285"/>
                  </a:lnTo>
                  <a:lnTo>
                    <a:pt x="11668" y="42285"/>
                  </a:lnTo>
                  <a:close/>
                </a:path>
              </a:pathLst>
            </a:custGeom>
            <a:grpFill/>
            <a:ln w="9525" cap="flat">
              <a:noFill/>
              <a:prstDash val="solid"/>
              <a:miter/>
            </a:ln>
          </p:spPr>
          <p:txBody>
            <a:bodyPr rtlCol="0" anchor="ctr"/>
            <a:lstStyle/>
            <a:p>
              <a:endParaRPr lang="en-US">
                <a:solidFill>
                  <a:srgbClr val="272E3A"/>
                </a:solidFill>
                <a:latin typeface="Myraid Pro"/>
              </a:endParaRPr>
            </a:p>
          </p:txBody>
        </p:sp>
        <p:sp>
          <p:nvSpPr>
            <p:cNvPr id="110" name="Freeform: Shape 109">
              <a:extLst>
                <a:ext uri="{FF2B5EF4-FFF2-40B4-BE49-F238E27FC236}">
                  <a16:creationId xmlns:a16="http://schemas.microsoft.com/office/drawing/2014/main" id="{0DC1D59D-1B9A-DC02-12F7-1D59BB99AEAF}"/>
                </a:ext>
              </a:extLst>
            </p:cNvPr>
            <p:cNvSpPr/>
            <p:nvPr/>
          </p:nvSpPr>
          <p:spPr>
            <a:xfrm>
              <a:off x="10936605" y="8386762"/>
              <a:ext cx="321944" cy="449580"/>
            </a:xfrm>
            <a:custGeom>
              <a:avLst/>
              <a:gdLst>
                <a:gd name="connsiteX0" fmla="*/ 211455 w 321944"/>
                <a:gd name="connsiteY0" fmla="*/ 384810 h 449580"/>
                <a:gd name="connsiteX1" fmla="*/ 205740 w 321944"/>
                <a:gd name="connsiteY1" fmla="*/ 396240 h 449580"/>
                <a:gd name="connsiteX2" fmla="*/ 199072 w 321944"/>
                <a:gd name="connsiteY2" fmla="*/ 398145 h 449580"/>
                <a:gd name="connsiteX3" fmla="*/ 121920 w 321944"/>
                <a:gd name="connsiteY3" fmla="*/ 398145 h 449580"/>
                <a:gd name="connsiteX4" fmla="*/ 115252 w 321944"/>
                <a:gd name="connsiteY4" fmla="*/ 396240 h 449580"/>
                <a:gd name="connsiteX5" fmla="*/ 109538 w 321944"/>
                <a:gd name="connsiteY5" fmla="*/ 384810 h 449580"/>
                <a:gd name="connsiteX6" fmla="*/ 109538 w 321944"/>
                <a:gd name="connsiteY6" fmla="*/ 340995 h 449580"/>
                <a:gd name="connsiteX7" fmla="*/ 211455 w 321944"/>
                <a:gd name="connsiteY7" fmla="*/ 340995 h 449580"/>
                <a:gd name="connsiteX8" fmla="*/ 211455 w 321944"/>
                <a:gd name="connsiteY8" fmla="*/ 384810 h 449580"/>
                <a:gd name="connsiteX9" fmla="*/ 211455 w 321944"/>
                <a:gd name="connsiteY9" fmla="*/ 384810 h 449580"/>
                <a:gd name="connsiteX10" fmla="*/ 100965 w 321944"/>
                <a:gd name="connsiteY10" fmla="*/ 80963 h 449580"/>
                <a:gd name="connsiteX11" fmla="*/ 60960 w 321944"/>
                <a:gd name="connsiteY11" fmla="*/ 160973 h 449580"/>
                <a:gd name="connsiteX12" fmla="*/ 97155 w 321944"/>
                <a:gd name="connsiteY12" fmla="*/ 238125 h 449580"/>
                <a:gd name="connsiteX13" fmla="*/ 98107 w 321944"/>
                <a:gd name="connsiteY13" fmla="*/ 247650 h 449580"/>
                <a:gd name="connsiteX14" fmla="*/ 98107 w 321944"/>
                <a:gd name="connsiteY14" fmla="*/ 247650 h 449580"/>
                <a:gd name="connsiteX15" fmla="*/ 86677 w 321944"/>
                <a:gd name="connsiteY15" fmla="*/ 249555 h 449580"/>
                <a:gd name="connsiteX16" fmla="*/ 45720 w 321944"/>
                <a:gd name="connsiteY16" fmla="*/ 160973 h 449580"/>
                <a:gd name="connsiteX17" fmla="*/ 92393 w 321944"/>
                <a:gd name="connsiteY17" fmla="*/ 68580 h 449580"/>
                <a:gd name="connsiteX18" fmla="*/ 102870 w 321944"/>
                <a:gd name="connsiteY18" fmla="*/ 70485 h 449580"/>
                <a:gd name="connsiteX19" fmla="*/ 102870 w 321944"/>
                <a:gd name="connsiteY19" fmla="*/ 70485 h 449580"/>
                <a:gd name="connsiteX20" fmla="*/ 100965 w 321944"/>
                <a:gd name="connsiteY20" fmla="*/ 80963 h 449580"/>
                <a:gd name="connsiteX21" fmla="*/ 100965 w 321944"/>
                <a:gd name="connsiteY21" fmla="*/ 80963 h 449580"/>
                <a:gd name="connsiteX22" fmla="*/ 321945 w 321944"/>
                <a:gd name="connsiteY22" fmla="*/ 160973 h 449580"/>
                <a:gd name="connsiteX23" fmla="*/ 160972 w 321944"/>
                <a:gd name="connsiteY23" fmla="*/ 0 h 449580"/>
                <a:gd name="connsiteX24" fmla="*/ 0 w 321944"/>
                <a:gd name="connsiteY24" fmla="*/ 160973 h 449580"/>
                <a:gd name="connsiteX25" fmla="*/ 94297 w 321944"/>
                <a:gd name="connsiteY25" fmla="*/ 307657 h 449580"/>
                <a:gd name="connsiteX26" fmla="*/ 94297 w 321944"/>
                <a:gd name="connsiteY26" fmla="*/ 340995 h 449580"/>
                <a:gd name="connsiteX27" fmla="*/ 94297 w 321944"/>
                <a:gd name="connsiteY27" fmla="*/ 384810 h 449580"/>
                <a:gd name="connsiteX28" fmla="*/ 117157 w 321944"/>
                <a:gd name="connsiteY28" fmla="*/ 413385 h 449580"/>
                <a:gd name="connsiteX29" fmla="*/ 120968 w 321944"/>
                <a:gd name="connsiteY29" fmla="*/ 424815 h 449580"/>
                <a:gd name="connsiteX30" fmla="*/ 149543 w 321944"/>
                <a:gd name="connsiteY30" fmla="*/ 449580 h 449580"/>
                <a:gd name="connsiteX31" fmla="*/ 171450 w 321944"/>
                <a:gd name="connsiteY31" fmla="*/ 449580 h 449580"/>
                <a:gd name="connsiteX32" fmla="*/ 200025 w 321944"/>
                <a:gd name="connsiteY32" fmla="*/ 424815 h 449580"/>
                <a:gd name="connsiteX33" fmla="*/ 203835 w 321944"/>
                <a:gd name="connsiteY33" fmla="*/ 413385 h 449580"/>
                <a:gd name="connsiteX34" fmla="*/ 226695 w 321944"/>
                <a:gd name="connsiteY34" fmla="*/ 384810 h 449580"/>
                <a:gd name="connsiteX35" fmla="*/ 226695 w 321944"/>
                <a:gd name="connsiteY35" fmla="*/ 325755 h 449580"/>
                <a:gd name="connsiteX36" fmla="*/ 226695 w 321944"/>
                <a:gd name="connsiteY36" fmla="*/ 307657 h 449580"/>
                <a:gd name="connsiteX37" fmla="*/ 321945 w 321944"/>
                <a:gd name="connsiteY37" fmla="*/ 160973 h 449580"/>
                <a:gd name="connsiteX38" fmla="*/ 321945 w 321944"/>
                <a:gd name="connsiteY38" fmla="*/ 160973 h 4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1944" h="449580">
                  <a:moveTo>
                    <a:pt x="211455" y="384810"/>
                  </a:moveTo>
                  <a:cubicBezTo>
                    <a:pt x="211455" y="389573"/>
                    <a:pt x="209550" y="394335"/>
                    <a:pt x="205740" y="396240"/>
                  </a:cubicBezTo>
                  <a:cubicBezTo>
                    <a:pt x="203835" y="397193"/>
                    <a:pt x="201930" y="398145"/>
                    <a:pt x="199072" y="398145"/>
                  </a:cubicBezTo>
                  <a:lnTo>
                    <a:pt x="121920" y="398145"/>
                  </a:lnTo>
                  <a:cubicBezTo>
                    <a:pt x="119063" y="398145"/>
                    <a:pt x="117157" y="397193"/>
                    <a:pt x="115252" y="396240"/>
                  </a:cubicBezTo>
                  <a:cubicBezTo>
                    <a:pt x="111443" y="393382"/>
                    <a:pt x="109538" y="389573"/>
                    <a:pt x="109538" y="384810"/>
                  </a:cubicBezTo>
                  <a:lnTo>
                    <a:pt x="109538" y="340995"/>
                  </a:lnTo>
                  <a:lnTo>
                    <a:pt x="211455" y="340995"/>
                  </a:lnTo>
                  <a:lnTo>
                    <a:pt x="211455" y="384810"/>
                  </a:lnTo>
                  <a:lnTo>
                    <a:pt x="211455" y="384810"/>
                  </a:lnTo>
                  <a:close/>
                  <a:moveTo>
                    <a:pt x="100965" y="80963"/>
                  </a:moveTo>
                  <a:cubicBezTo>
                    <a:pt x="76200" y="99060"/>
                    <a:pt x="60960" y="128588"/>
                    <a:pt x="60960" y="160973"/>
                  </a:cubicBezTo>
                  <a:cubicBezTo>
                    <a:pt x="60960" y="191452"/>
                    <a:pt x="75247" y="219075"/>
                    <a:pt x="97155" y="238125"/>
                  </a:cubicBezTo>
                  <a:cubicBezTo>
                    <a:pt x="100013" y="240982"/>
                    <a:pt x="100965" y="244793"/>
                    <a:pt x="98107" y="247650"/>
                  </a:cubicBezTo>
                  <a:lnTo>
                    <a:pt x="98107" y="247650"/>
                  </a:lnTo>
                  <a:cubicBezTo>
                    <a:pt x="95250" y="251460"/>
                    <a:pt x="90488" y="252413"/>
                    <a:pt x="86677" y="249555"/>
                  </a:cubicBezTo>
                  <a:cubicBezTo>
                    <a:pt x="61913" y="228600"/>
                    <a:pt x="45720" y="196215"/>
                    <a:pt x="45720" y="160973"/>
                  </a:cubicBezTo>
                  <a:cubicBezTo>
                    <a:pt x="45720" y="122873"/>
                    <a:pt x="63818" y="89535"/>
                    <a:pt x="92393" y="68580"/>
                  </a:cubicBezTo>
                  <a:cubicBezTo>
                    <a:pt x="96202" y="65723"/>
                    <a:pt x="100965" y="66675"/>
                    <a:pt x="102870" y="70485"/>
                  </a:cubicBezTo>
                  <a:lnTo>
                    <a:pt x="102870" y="70485"/>
                  </a:lnTo>
                  <a:cubicBezTo>
                    <a:pt x="104775" y="73343"/>
                    <a:pt x="103822" y="78105"/>
                    <a:pt x="100965" y="80963"/>
                  </a:cubicBezTo>
                  <a:lnTo>
                    <a:pt x="100965" y="80963"/>
                  </a:lnTo>
                  <a:close/>
                  <a:moveTo>
                    <a:pt x="321945" y="160973"/>
                  </a:moveTo>
                  <a:cubicBezTo>
                    <a:pt x="321945" y="72390"/>
                    <a:pt x="249555" y="0"/>
                    <a:pt x="160972" y="0"/>
                  </a:cubicBezTo>
                  <a:cubicBezTo>
                    <a:pt x="72390" y="0"/>
                    <a:pt x="0" y="72390"/>
                    <a:pt x="0" y="160973"/>
                  </a:cubicBezTo>
                  <a:cubicBezTo>
                    <a:pt x="0" y="225743"/>
                    <a:pt x="39052" y="281940"/>
                    <a:pt x="94297" y="307657"/>
                  </a:cubicBezTo>
                  <a:lnTo>
                    <a:pt x="94297" y="340995"/>
                  </a:lnTo>
                  <a:lnTo>
                    <a:pt x="94297" y="384810"/>
                  </a:lnTo>
                  <a:cubicBezTo>
                    <a:pt x="94297" y="399098"/>
                    <a:pt x="103822" y="411480"/>
                    <a:pt x="117157" y="413385"/>
                  </a:cubicBezTo>
                  <a:cubicBezTo>
                    <a:pt x="118110" y="417195"/>
                    <a:pt x="119063" y="421005"/>
                    <a:pt x="120968" y="424815"/>
                  </a:cubicBezTo>
                  <a:cubicBezTo>
                    <a:pt x="127635" y="440055"/>
                    <a:pt x="140018" y="449580"/>
                    <a:pt x="149543" y="449580"/>
                  </a:cubicBezTo>
                  <a:lnTo>
                    <a:pt x="171450" y="449580"/>
                  </a:lnTo>
                  <a:cubicBezTo>
                    <a:pt x="180975" y="449580"/>
                    <a:pt x="192405" y="440055"/>
                    <a:pt x="200025" y="424815"/>
                  </a:cubicBezTo>
                  <a:cubicBezTo>
                    <a:pt x="201930" y="421005"/>
                    <a:pt x="202882" y="417195"/>
                    <a:pt x="203835" y="413385"/>
                  </a:cubicBezTo>
                  <a:cubicBezTo>
                    <a:pt x="217170" y="411480"/>
                    <a:pt x="226695" y="399098"/>
                    <a:pt x="226695" y="384810"/>
                  </a:cubicBezTo>
                  <a:lnTo>
                    <a:pt x="226695" y="325755"/>
                  </a:lnTo>
                  <a:lnTo>
                    <a:pt x="226695" y="307657"/>
                  </a:lnTo>
                  <a:cubicBezTo>
                    <a:pt x="282893" y="281940"/>
                    <a:pt x="321945" y="226695"/>
                    <a:pt x="321945" y="160973"/>
                  </a:cubicBezTo>
                  <a:lnTo>
                    <a:pt x="321945" y="160973"/>
                  </a:lnTo>
                  <a:close/>
                </a:path>
              </a:pathLst>
            </a:custGeom>
            <a:grpFill/>
            <a:ln w="9525" cap="flat">
              <a:noFill/>
              <a:prstDash val="solid"/>
              <a:miter/>
            </a:ln>
          </p:spPr>
          <p:txBody>
            <a:bodyPr rtlCol="0" anchor="ctr"/>
            <a:lstStyle/>
            <a:p>
              <a:endParaRPr lang="en-US">
                <a:solidFill>
                  <a:srgbClr val="272E3A"/>
                </a:solidFill>
                <a:latin typeface="Myraid Pro"/>
              </a:endParaRPr>
            </a:p>
          </p:txBody>
        </p:sp>
      </p:grpSp>
      <p:sp>
        <p:nvSpPr>
          <p:cNvPr id="112" name="TextBox 111">
            <a:extLst>
              <a:ext uri="{FF2B5EF4-FFF2-40B4-BE49-F238E27FC236}">
                <a16:creationId xmlns:a16="http://schemas.microsoft.com/office/drawing/2014/main" id="{75D52464-3456-F2EB-15FB-C0746D391294}"/>
              </a:ext>
            </a:extLst>
          </p:cNvPr>
          <p:cNvSpPr txBox="1"/>
          <p:nvPr/>
        </p:nvSpPr>
        <p:spPr>
          <a:xfrm>
            <a:off x="3628010" y="1045087"/>
            <a:ext cx="3623690" cy="646331"/>
          </a:xfrm>
          <a:prstGeom prst="rect">
            <a:avLst/>
          </a:prstGeom>
          <a:noFill/>
        </p:spPr>
        <p:txBody>
          <a:bodyPr wrap="square">
            <a:spAutoFit/>
          </a:bodyPr>
          <a:lstStyle/>
          <a:p>
            <a:pPr algn="ctr"/>
            <a:r>
              <a:rPr lang="en-IN" dirty="0">
                <a:effectLst/>
                <a:latin typeface="Myraid Pro"/>
                <a:ea typeface="Calibri" panose="020F0502020204030204" pitchFamily="34" charset="0"/>
                <a:cs typeface="Times New Roman" panose="02020603050405020304" pitchFamily="18" charset="0"/>
              </a:rPr>
              <a:t> Bypass Damper control for close condition</a:t>
            </a:r>
            <a:endParaRPr lang="en-IN" dirty="0">
              <a:latin typeface="Myraid Pro"/>
            </a:endParaRPr>
          </a:p>
        </p:txBody>
      </p:sp>
      <p:sp>
        <p:nvSpPr>
          <p:cNvPr id="114" name="TextBox 113">
            <a:extLst>
              <a:ext uri="{FF2B5EF4-FFF2-40B4-BE49-F238E27FC236}">
                <a16:creationId xmlns:a16="http://schemas.microsoft.com/office/drawing/2014/main" id="{6608F2E6-B148-2DA7-E04A-A393F7805ECB}"/>
              </a:ext>
            </a:extLst>
          </p:cNvPr>
          <p:cNvSpPr txBox="1"/>
          <p:nvPr/>
        </p:nvSpPr>
        <p:spPr>
          <a:xfrm>
            <a:off x="6149533" y="1689605"/>
            <a:ext cx="6134100" cy="375552"/>
          </a:xfrm>
          <a:prstGeom prst="rect">
            <a:avLst/>
          </a:prstGeom>
          <a:noFill/>
        </p:spPr>
        <p:txBody>
          <a:bodyPr wrap="square">
            <a:spAutoFit/>
          </a:bodyPr>
          <a:lstStyle/>
          <a:p>
            <a:pPr>
              <a:lnSpc>
                <a:spcPct val="107000"/>
              </a:lnSpc>
              <a:spcAft>
                <a:spcPts val="800"/>
              </a:spcAft>
            </a:pPr>
            <a:r>
              <a:rPr lang="en-IN" dirty="0">
                <a:effectLst/>
                <a:latin typeface="Myraid Pro"/>
                <a:ea typeface="Calibri" panose="020F0502020204030204" pitchFamily="34" charset="0"/>
                <a:cs typeface="Times New Roman" panose="02020603050405020304" pitchFamily="18" charset="0"/>
              </a:rPr>
              <a:t>Open Loop Controls</a:t>
            </a:r>
          </a:p>
        </p:txBody>
      </p:sp>
      <p:sp>
        <p:nvSpPr>
          <p:cNvPr id="116" name="TextBox 115">
            <a:extLst>
              <a:ext uri="{FF2B5EF4-FFF2-40B4-BE49-F238E27FC236}">
                <a16:creationId xmlns:a16="http://schemas.microsoft.com/office/drawing/2014/main" id="{A351DE72-FE66-EA47-7B62-E59E6D27E179}"/>
              </a:ext>
            </a:extLst>
          </p:cNvPr>
          <p:cNvSpPr txBox="1"/>
          <p:nvPr/>
        </p:nvSpPr>
        <p:spPr>
          <a:xfrm>
            <a:off x="6898768" y="3004236"/>
            <a:ext cx="6143624" cy="375552"/>
          </a:xfrm>
          <a:prstGeom prst="rect">
            <a:avLst/>
          </a:prstGeom>
          <a:noFill/>
        </p:spPr>
        <p:txBody>
          <a:bodyPr wrap="square">
            <a:spAutoFit/>
          </a:bodyPr>
          <a:lstStyle/>
          <a:p>
            <a:pPr>
              <a:lnSpc>
                <a:spcPct val="107000"/>
              </a:lnSpc>
              <a:spcAft>
                <a:spcPts val="800"/>
              </a:spcAft>
            </a:pPr>
            <a:r>
              <a:rPr lang="en-IN" dirty="0">
                <a:effectLst/>
                <a:latin typeface="Myraid Pro"/>
                <a:ea typeface="Calibri" panose="020F0502020204030204" pitchFamily="34" charset="0"/>
                <a:cs typeface="Times New Roman" panose="02020603050405020304" pitchFamily="18" charset="0"/>
              </a:rPr>
              <a:t>Absorber control loops</a:t>
            </a:r>
          </a:p>
        </p:txBody>
      </p:sp>
      <p:sp>
        <p:nvSpPr>
          <p:cNvPr id="118" name="TextBox 117">
            <a:extLst>
              <a:ext uri="{FF2B5EF4-FFF2-40B4-BE49-F238E27FC236}">
                <a16:creationId xmlns:a16="http://schemas.microsoft.com/office/drawing/2014/main" id="{C1F94E12-1A0D-359C-6589-F2A7C9FD0A38}"/>
              </a:ext>
            </a:extLst>
          </p:cNvPr>
          <p:cNvSpPr txBox="1"/>
          <p:nvPr/>
        </p:nvSpPr>
        <p:spPr>
          <a:xfrm>
            <a:off x="6580966" y="4527696"/>
            <a:ext cx="6591300" cy="369332"/>
          </a:xfrm>
          <a:prstGeom prst="rect">
            <a:avLst/>
          </a:prstGeom>
          <a:noFill/>
        </p:spPr>
        <p:txBody>
          <a:bodyPr wrap="square">
            <a:spAutoFit/>
          </a:bodyPr>
          <a:lstStyle/>
          <a:p>
            <a:r>
              <a:rPr lang="en-IN" dirty="0">
                <a:effectLst/>
                <a:latin typeface="Myraid Pro"/>
                <a:ea typeface="Calibri" panose="020F0502020204030204" pitchFamily="34" charset="0"/>
                <a:cs typeface="Times New Roman" panose="02020603050405020304" pitchFamily="18" charset="0"/>
              </a:rPr>
              <a:t>Close Loop Controls</a:t>
            </a:r>
            <a:endParaRPr lang="en-IN" dirty="0">
              <a:latin typeface="Myraid Pro"/>
            </a:endParaRPr>
          </a:p>
        </p:txBody>
      </p:sp>
      <p:sp>
        <p:nvSpPr>
          <p:cNvPr id="120" name="TextBox 119">
            <a:extLst>
              <a:ext uri="{FF2B5EF4-FFF2-40B4-BE49-F238E27FC236}">
                <a16:creationId xmlns:a16="http://schemas.microsoft.com/office/drawing/2014/main" id="{39446DC7-6D1E-C898-5625-878301437001}"/>
              </a:ext>
            </a:extLst>
          </p:cNvPr>
          <p:cNvSpPr txBox="1"/>
          <p:nvPr/>
        </p:nvSpPr>
        <p:spPr>
          <a:xfrm>
            <a:off x="5409739" y="5708922"/>
            <a:ext cx="6858000" cy="338554"/>
          </a:xfrm>
          <a:prstGeom prst="rect">
            <a:avLst/>
          </a:prstGeom>
          <a:noFill/>
        </p:spPr>
        <p:txBody>
          <a:bodyPr wrap="square">
            <a:spAutoFit/>
          </a:bodyPr>
          <a:lstStyle/>
          <a:p>
            <a:r>
              <a:rPr lang="en-IN" sz="1600" dirty="0">
                <a:effectLst/>
                <a:latin typeface="Myraid Pro"/>
                <a:ea typeface="Calibri" panose="020F0502020204030204" pitchFamily="34" charset="0"/>
                <a:cs typeface="Times New Roman" panose="02020603050405020304" pitchFamily="18" charset="0"/>
              </a:rPr>
              <a:t>Make up water</a:t>
            </a:r>
            <a:endParaRPr lang="en-IN" sz="1600" dirty="0">
              <a:latin typeface="Myraid Pro"/>
            </a:endParaRPr>
          </a:p>
        </p:txBody>
      </p:sp>
      <p:sp>
        <p:nvSpPr>
          <p:cNvPr id="122" name="TextBox 121">
            <a:extLst>
              <a:ext uri="{FF2B5EF4-FFF2-40B4-BE49-F238E27FC236}">
                <a16:creationId xmlns:a16="http://schemas.microsoft.com/office/drawing/2014/main" id="{14AD20BC-DD00-5E3F-9BB2-3E82B8FFEB0D}"/>
              </a:ext>
            </a:extLst>
          </p:cNvPr>
          <p:cNvSpPr txBox="1"/>
          <p:nvPr/>
        </p:nvSpPr>
        <p:spPr>
          <a:xfrm>
            <a:off x="3471156" y="5944841"/>
            <a:ext cx="6858000" cy="344069"/>
          </a:xfrm>
          <a:prstGeom prst="rect">
            <a:avLst/>
          </a:prstGeom>
          <a:noFill/>
        </p:spPr>
        <p:txBody>
          <a:bodyPr wrap="square">
            <a:spAutoFit/>
          </a:bodyPr>
          <a:lstStyle/>
          <a:p>
            <a:pPr>
              <a:lnSpc>
                <a:spcPct val="107000"/>
              </a:lnSpc>
              <a:spcAft>
                <a:spcPts val="800"/>
              </a:spcAft>
            </a:pPr>
            <a:r>
              <a:rPr lang="en-IN" sz="1600" dirty="0">
                <a:effectLst/>
                <a:latin typeface="Myraid Pro"/>
                <a:ea typeface="Calibri" panose="020F0502020204030204" pitchFamily="34" charset="0"/>
                <a:cs typeface="Times New Roman" panose="02020603050405020304" pitchFamily="18" charset="0"/>
              </a:rPr>
              <a:t>FGD Trip signals</a:t>
            </a:r>
          </a:p>
        </p:txBody>
      </p:sp>
      <p:sp>
        <p:nvSpPr>
          <p:cNvPr id="124" name="TextBox 123">
            <a:extLst>
              <a:ext uri="{FF2B5EF4-FFF2-40B4-BE49-F238E27FC236}">
                <a16:creationId xmlns:a16="http://schemas.microsoft.com/office/drawing/2014/main" id="{EEFE17BA-7A3C-4A8A-86A2-D5E2F958B8F2}"/>
              </a:ext>
            </a:extLst>
          </p:cNvPr>
          <p:cNvSpPr txBox="1"/>
          <p:nvPr/>
        </p:nvSpPr>
        <p:spPr>
          <a:xfrm>
            <a:off x="1679883" y="5212116"/>
            <a:ext cx="1124712" cy="671915"/>
          </a:xfrm>
          <a:prstGeom prst="rect">
            <a:avLst/>
          </a:prstGeom>
          <a:noFill/>
        </p:spPr>
        <p:txBody>
          <a:bodyPr wrap="square">
            <a:spAutoFit/>
          </a:bodyPr>
          <a:lstStyle/>
          <a:p>
            <a:pPr algn="ctr">
              <a:lnSpc>
                <a:spcPct val="107000"/>
              </a:lnSpc>
              <a:spcAft>
                <a:spcPts val="800"/>
              </a:spcAft>
            </a:pPr>
            <a:r>
              <a:rPr lang="en-IN" dirty="0">
                <a:effectLst/>
                <a:latin typeface="Myraid Pro"/>
                <a:ea typeface="Calibri" panose="020F0502020204030204" pitchFamily="34" charset="0"/>
                <a:cs typeface="Times New Roman" panose="02020603050405020304" pitchFamily="18" charset="0"/>
              </a:rPr>
              <a:t>pH </a:t>
            </a:r>
            <a:r>
              <a:rPr lang="en-IN" dirty="0" err="1">
                <a:effectLst/>
                <a:latin typeface="Myraid Pro"/>
                <a:ea typeface="Calibri" panose="020F0502020204030204" pitchFamily="34" charset="0"/>
                <a:cs typeface="Times New Roman" panose="02020603050405020304" pitchFamily="18" charset="0"/>
              </a:rPr>
              <a:t>analyzer</a:t>
            </a:r>
            <a:endParaRPr lang="en-IN" dirty="0">
              <a:effectLst/>
              <a:latin typeface="Myraid Pro"/>
              <a:ea typeface="Calibri" panose="020F0502020204030204" pitchFamily="34" charset="0"/>
              <a:cs typeface="Times New Roman" panose="02020603050405020304" pitchFamily="18" charset="0"/>
            </a:endParaRPr>
          </a:p>
        </p:txBody>
      </p:sp>
      <p:sp>
        <p:nvSpPr>
          <p:cNvPr id="126" name="TextBox 125">
            <a:extLst>
              <a:ext uri="{FF2B5EF4-FFF2-40B4-BE49-F238E27FC236}">
                <a16:creationId xmlns:a16="http://schemas.microsoft.com/office/drawing/2014/main" id="{C025476B-EF2F-C5FC-91A9-25702021A4BE}"/>
              </a:ext>
            </a:extLst>
          </p:cNvPr>
          <p:cNvSpPr txBox="1"/>
          <p:nvPr/>
        </p:nvSpPr>
        <p:spPr>
          <a:xfrm>
            <a:off x="232373" y="3912190"/>
            <a:ext cx="6858000" cy="375552"/>
          </a:xfrm>
          <a:prstGeom prst="rect">
            <a:avLst/>
          </a:prstGeom>
          <a:noFill/>
        </p:spPr>
        <p:txBody>
          <a:bodyPr wrap="square">
            <a:spAutoFit/>
          </a:bodyPr>
          <a:lstStyle/>
          <a:p>
            <a:pPr>
              <a:lnSpc>
                <a:spcPct val="107000"/>
              </a:lnSpc>
              <a:spcAft>
                <a:spcPts val="800"/>
              </a:spcAft>
            </a:pPr>
            <a:r>
              <a:rPr lang="en-IN" dirty="0">
                <a:effectLst/>
                <a:latin typeface="Myraid Pro"/>
                <a:ea typeface="Calibri" panose="020F0502020204030204" pitchFamily="34" charset="0"/>
                <a:cs typeface="Times New Roman" panose="02020603050405020304" pitchFamily="18" charset="0"/>
              </a:rPr>
              <a:t>Coriolis type Density meter</a:t>
            </a:r>
          </a:p>
        </p:txBody>
      </p:sp>
      <p:sp>
        <p:nvSpPr>
          <p:cNvPr id="128" name="TextBox 127">
            <a:extLst>
              <a:ext uri="{FF2B5EF4-FFF2-40B4-BE49-F238E27FC236}">
                <a16:creationId xmlns:a16="http://schemas.microsoft.com/office/drawing/2014/main" id="{1309B180-5F7A-F09F-610E-9243AEABEA9A}"/>
              </a:ext>
            </a:extLst>
          </p:cNvPr>
          <p:cNvSpPr txBox="1"/>
          <p:nvPr/>
        </p:nvSpPr>
        <p:spPr>
          <a:xfrm>
            <a:off x="441992" y="2310233"/>
            <a:ext cx="1638840" cy="671915"/>
          </a:xfrm>
          <a:prstGeom prst="rect">
            <a:avLst/>
          </a:prstGeom>
          <a:noFill/>
        </p:spPr>
        <p:txBody>
          <a:bodyPr wrap="square">
            <a:spAutoFit/>
          </a:bodyPr>
          <a:lstStyle/>
          <a:p>
            <a:pPr algn="ctr">
              <a:lnSpc>
                <a:spcPct val="107000"/>
              </a:lnSpc>
              <a:spcAft>
                <a:spcPts val="800"/>
              </a:spcAft>
            </a:pPr>
            <a:r>
              <a:rPr lang="en-IN" dirty="0">
                <a:effectLst/>
                <a:latin typeface="Myraid Pro"/>
                <a:ea typeface="Calibri" panose="020F0502020204030204" pitchFamily="34" charset="0"/>
                <a:cs typeface="Times New Roman" panose="02020603050405020304" pitchFamily="18" charset="0"/>
              </a:rPr>
              <a:t>Booster Fan start Control</a:t>
            </a:r>
          </a:p>
        </p:txBody>
      </p:sp>
      <p:sp>
        <p:nvSpPr>
          <p:cNvPr id="130" name="TextBox 129">
            <a:extLst>
              <a:ext uri="{FF2B5EF4-FFF2-40B4-BE49-F238E27FC236}">
                <a16:creationId xmlns:a16="http://schemas.microsoft.com/office/drawing/2014/main" id="{A667D4DD-620C-B4D0-DCE2-B40928AFE096}"/>
              </a:ext>
            </a:extLst>
          </p:cNvPr>
          <p:cNvSpPr txBox="1"/>
          <p:nvPr/>
        </p:nvSpPr>
        <p:spPr>
          <a:xfrm>
            <a:off x="1491376" y="1186257"/>
            <a:ext cx="2248217" cy="671915"/>
          </a:xfrm>
          <a:prstGeom prst="rect">
            <a:avLst/>
          </a:prstGeom>
          <a:noFill/>
        </p:spPr>
        <p:txBody>
          <a:bodyPr wrap="square">
            <a:spAutoFit/>
          </a:bodyPr>
          <a:lstStyle/>
          <a:p>
            <a:pPr algn="ctr">
              <a:lnSpc>
                <a:spcPct val="107000"/>
              </a:lnSpc>
              <a:spcAft>
                <a:spcPts val="800"/>
              </a:spcAft>
            </a:pPr>
            <a:r>
              <a:rPr lang="en-IN" dirty="0">
                <a:effectLst/>
                <a:latin typeface="Myraid Pro"/>
                <a:ea typeface="Calibri" panose="020F0502020204030204" pitchFamily="34" charset="0"/>
                <a:cs typeface="Times New Roman" panose="02020603050405020304" pitchFamily="18" charset="0"/>
              </a:rPr>
              <a:t>Booster Fan control loops</a:t>
            </a:r>
          </a:p>
        </p:txBody>
      </p:sp>
    </p:spTree>
    <p:extLst>
      <p:ext uri="{BB962C8B-B14F-4D97-AF65-F5344CB8AC3E}">
        <p14:creationId xmlns:p14="http://schemas.microsoft.com/office/powerpoint/2010/main" val="396293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4BB9520-EC6F-4095-A44C-286EE81FD345}"/>
              </a:ext>
            </a:extLst>
          </p:cNvPr>
          <p:cNvSpPr txBox="1"/>
          <p:nvPr/>
        </p:nvSpPr>
        <p:spPr>
          <a:xfrm>
            <a:off x="4110252" y="14431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Open and Closed Control Loops List</a:t>
            </a:r>
            <a:endParaRPr lang="en-GB" dirty="0">
              <a:latin typeface="Myriad Pro" panose="020B0503030403020204"/>
            </a:endParaRPr>
          </a:p>
        </p:txBody>
      </p:sp>
      <p:grpSp>
        <p:nvGrpSpPr>
          <p:cNvPr id="5" name="Group 4">
            <a:extLst>
              <a:ext uri="{FF2B5EF4-FFF2-40B4-BE49-F238E27FC236}">
                <a16:creationId xmlns:a16="http://schemas.microsoft.com/office/drawing/2014/main" id="{6BAA41DC-1067-1BA6-083B-F7379B8B8DCD}"/>
              </a:ext>
            </a:extLst>
          </p:cNvPr>
          <p:cNvGrpSpPr/>
          <p:nvPr/>
        </p:nvGrpSpPr>
        <p:grpSpPr>
          <a:xfrm>
            <a:off x="1853794" y="1037697"/>
            <a:ext cx="7578963" cy="434532"/>
            <a:chOff x="1853794" y="1037697"/>
            <a:chExt cx="7578963" cy="434532"/>
          </a:xfrm>
        </p:grpSpPr>
        <p:sp>
          <p:nvSpPr>
            <p:cNvPr id="2" name="Rectangle 1">
              <a:extLst>
                <a:ext uri="{FF2B5EF4-FFF2-40B4-BE49-F238E27FC236}">
                  <a16:creationId xmlns:a16="http://schemas.microsoft.com/office/drawing/2014/main" id="{A13204EE-7ADC-0D14-7C78-CAD350319CF4}"/>
                </a:ext>
              </a:extLst>
            </p:cNvPr>
            <p:cNvSpPr/>
            <p:nvPr/>
          </p:nvSpPr>
          <p:spPr>
            <a:xfrm>
              <a:off x="1853794" y="1037697"/>
              <a:ext cx="3137306" cy="400110"/>
            </a:xfrm>
            <a:prstGeom prst="rect">
              <a:avLst/>
            </a:prstGeom>
            <a:solidFill>
              <a:schemeClr val="accent1"/>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Myriad Pro" panose="020B0503030403020204"/>
                  <a:cs typeface="Times New Roman" panose="02020603050405020304" pitchFamily="18" charset="0"/>
                </a:rPr>
                <a:t>Open</a:t>
              </a:r>
              <a:r>
                <a:rPr kumimoji="0" lang="en-US" sz="2000" b="1" i="0" u="none" strike="noStrike" kern="1200" cap="none" spc="0" normalizeH="0" noProof="0" dirty="0">
                  <a:ln>
                    <a:noFill/>
                  </a:ln>
                  <a:solidFill>
                    <a:prstClr val="white"/>
                  </a:solidFill>
                  <a:effectLst/>
                  <a:uLnTx/>
                  <a:uFillTx/>
                  <a:latin typeface="Myriad Pro" panose="020B0503030403020204"/>
                  <a:cs typeface="Times New Roman" panose="02020603050405020304" pitchFamily="18" charset="0"/>
                </a:rPr>
                <a:t> Loop Controls </a:t>
              </a:r>
              <a:endParaRPr kumimoji="0" lang="en-US" sz="2000" b="1" i="0" u="none" strike="noStrike" kern="1200" cap="none" spc="0" normalizeH="0" baseline="0" noProof="0" dirty="0">
                <a:ln>
                  <a:noFill/>
                </a:ln>
                <a:solidFill>
                  <a:prstClr val="white"/>
                </a:solidFill>
                <a:effectLst/>
                <a:uLnTx/>
                <a:uFillTx/>
                <a:latin typeface="Myriad Pro" panose="020B0503030403020204"/>
                <a:cs typeface="Times New Roman" panose="02020603050405020304" pitchFamily="18" charset="0"/>
              </a:endParaRPr>
            </a:p>
          </p:txBody>
        </p:sp>
        <p:sp>
          <p:nvSpPr>
            <p:cNvPr id="8" name="Rectangle 7">
              <a:extLst>
                <a:ext uri="{FF2B5EF4-FFF2-40B4-BE49-F238E27FC236}">
                  <a16:creationId xmlns:a16="http://schemas.microsoft.com/office/drawing/2014/main" id="{B6A366A8-94C4-D116-5E18-CD322B851D8D}"/>
                </a:ext>
              </a:extLst>
            </p:cNvPr>
            <p:cNvSpPr/>
            <p:nvPr/>
          </p:nvSpPr>
          <p:spPr>
            <a:xfrm>
              <a:off x="6075512" y="1072119"/>
              <a:ext cx="3357245" cy="400110"/>
            </a:xfrm>
            <a:prstGeom prst="rect">
              <a:avLst/>
            </a:prstGeom>
            <a:solidFill>
              <a:schemeClr val="accent1"/>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Myriad Pro" panose="020B0503030403020204"/>
                  <a:cs typeface="Times New Roman" panose="02020603050405020304" pitchFamily="18" charset="0"/>
                </a:rPr>
                <a:t>Closed</a:t>
              </a:r>
              <a:r>
                <a:rPr kumimoji="0" lang="en-US" sz="2000" b="1" i="0" u="none" strike="noStrike" kern="1200" cap="none" spc="0" normalizeH="0" noProof="0" dirty="0">
                  <a:ln>
                    <a:noFill/>
                  </a:ln>
                  <a:solidFill>
                    <a:prstClr val="white"/>
                  </a:solidFill>
                  <a:effectLst/>
                  <a:uLnTx/>
                  <a:uFillTx/>
                  <a:latin typeface="Myriad Pro" panose="020B0503030403020204"/>
                  <a:cs typeface="Times New Roman" panose="02020603050405020304" pitchFamily="18" charset="0"/>
                </a:rPr>
                <a:t> Loop Controls </a:t>
              </a:r>
              <a:endParaRPr kumimoji="0" lang="en-US" sz="2000" b="1" i="0" u="none" strike="noStrike" kern="1200" cap="none" spc="0" normalizeH="0" baseline="0" noProof="0" dirty="0">
                <a:ln>
                  <a:noFill/>
                </a:ln>
                <a:solidFill>
                  <a:prstClr val="white"/>
                </a:solidFill>
                <a:effectLst/>
                <a:uLnTx/>
                <a:uFillTx/>
                <a:latin typeface="Myriad Pro" panose="020B0503030403020204"/>
                <a:cs typeface="Times New Roman" panose="02020603050405020304" pitchFamily="18" charset="0"/>
              </a:endParaRPr>
            </a:p>
          </p:txBody>
        </p:sp>
      </p:grpSp>
      <p:sp>
        <p:nvSpPr>
          <p:cNvPr id="9" name="TextBox 8">
            <a:extLst>
              <a:ext uri="{FF2B5EF4-FFF2-40B4-BE49-F238E27FC236}">
                <a16:creationId xmlns:a16="http://schemas.microsoft.com/office/drawing/2014/main" id="{FAD7DB7E-AB06-1262-CD4E-C738BC4EFFCA}"/>
              </a:ext>
            </a:extLst>
          </p:cNvPr>
          <p:cNvSpPr txBox="1"/>
          <p:nvPr/>
        </p:nvSpPr>
        <p:spPr>
          <a:xfrm>
            <a:off x="190500" y="6172200"/>
            <a:ext cx="4800600" cy="373692"/>
          </a:xfrm>
          <a:prstGeom prst="rect">
            <a:avLst/>
          </a:prstGeom>
          <a:noFill/>
        </p:spPr>
        <p:txBody>
          <a:bodyPr wrap="square" rtlCol="0">
            <a:spAutoFit/>
          </a:bodyPr>
          <a:lstStyle/>
          <a:p>
            <a:r>
              <a:rPr lang="en-US" dirty="0">
                <a:solidFill>
                  <a:srgbClr val="FF0000"/>
                </a:solidFill>
              </a:rPr>
              <a:t>Select each tab to know more.</a:t>
            </a:r>
            <a:endParaRPr lang="en-IN" dirty="0">
              <a:solidFill>
                <a:srgbClr val="FF0000"/>
              </a:solidFill>
            </a:endParaRPr>
          </a:p>
        </p:txBody>
      </p:sp>
    </p:spTree>
    <p:extLst>
      <p:ext uri="{BB962C8B-B14F-4D97-AF65-F5344CB8AC3E}">
        <p14:creationId xmlns:p14="http://schemas.microsoft.com/office/powerpoint/2010/main" val="3760344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Diagram 35">
            <a:extLst>
              <a:ext uri="{FF2B5EF4-FFF2-40B4-BE49-F238E27FC236}">
                <a16:creationId xmlns:a16="http://schemas.microsoft.com/office/drawing/2014/main" id="{48DBEFC9-CFE2-4E99-92F6-F5F23AB4EEB1}"/>
              </a:ext>
            </a:extLst>
          </p:cNvPr>
          <p:cNvGraphicFramePr/>
          <p:nvPr>
            <p:extLst>
              <p:ext uri="{D42A27DB-BD31-4B8C-83A1-F6EECF244321}">
                <p14:modId xmlns:p14="http://schemas.microsoft.com/office/powerpoint/2010/main" val="885402645"/>
              </p:ext>
            </p:extLst>
          </p:nvPr>
        </p:nvGraphicFramePr>
        <p:xfrm>
          <a:off x="5522792" y="2404132"/>
          <a:ext cx="6446293" cy="2870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7" name="Picture 2" descr="What is Open-loop Control System? Definition, Open-loop System, Advanatges,  Disadvantages and Applications - Electronics Coach">
            <a:extLst>
              <a:ext uri="{FF2B5EF4-FFF2-40B4-BE49-F238E27FC236}">
                <a16:creationId xmlns:a16="http://schemas.microsoft.com/office/drawing/2014/main" id="{447B87F0-618F-429D-B27E-F1E801F8ED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053" y="3079082"/>
            <a:ext cx="4876800" cy="148564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E6F7F4-CC60-0CD5-639B-0CB407E47A9B}"/>
              </a:ext>
            </a:extLst>
          </p:cNvPr>
          <p:cNvSpPr txBox="1"/>
          <p:nvPr/>
        </p:nvSpPr>
        <p:spPr>
          <a:xfrm>
            <a:off x="4110252" y="14431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Open and Closed Control Loops List</a:t>
            </a:r>
            <a:endParaRPr lang="en-GB" dirty="0">
              <a:latin typeface="Myriad Pro" panose="020B0503030403020204"/>
            </a:endParaRPr>
          </a:p>
        </p:txBody>
      </p:sp>
      <p:grpSp>
        <p:nvGrpSpPr>
          <p:cNvPr id="2" name="Group 1">
            <a:extLst>
              <a:ext uri="{FF2B5EF4-FFF2-40B4-BE49-F238E27FC236}">
                <a16:creationId xmlns:a16="http://schemas.microsoft.com/office/drawing/2014/main" id="{16876184-3A8B-B692-5B9F-DFF89DF30285}"/>
              </a:ext>
            </a:extLst>
          </p:cNvPr>
          <p:cNvGrpSpPr/>
          <p:nvPr/>
        </p:nvGrpSpPr>
        <p:grpSpPr>
          <a:xfrm>
            <a:off x="1853794" y="1037697"/>
            <a:ext cx="7578963" cy="434532"/>
            <a:chOff x="1853794" y="1037697"/>
            <a:chExt cx="7578963" cy="434532"/>
          </a:xfrm>
        </p:grpSpPr>
        <p:sp>
          <p:nvSpPr>
            <p:cNvPr id="9" name="Rectangle 8">
              <a:extLst>
                <a:ext uri="{FF2B5EF4-FFF2-40B4-BE49-F238E27FC236}">
                  <a16:creationId xmlns:a16="http://schemas.microsoft.com/office/drawing/2014/main" id="{37E7D84D-4AC4-F00A-0A4F-2262B405D24A}"/>
                </a:ext>
              </a:extLst>
            </p:cNvPr>
            <p:cNvSpPr/>
            <p:nvPr/>
          </p:nvSpPr>
          <p:spPr>
            <a:xfrm>
              <a:off x="1853794" y="1037697"/>
              <a:ext cx="3137306" cy="400110"/>
            </a:xfrm>
            <a:prstGeom prst="rect">
              <a:avLst/>
            </a:prstGeom>
            <a:solidFill>
              <a:schemeClr val="accent6"/>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Myriad Pro" panose="020B0503030403020204"/>
                  <a:cs typeface="Times New Roman" panose="02020603050405020304" pitchFamily="18" charset="0"/>
                </a:rPr>
                <a:t>Open</a:t>
              </a:r>
              <a:r>
                <a:rPr kumimoji="0" lang="en-US" sz="2000" b="1" i="0" u="none" strike="noStrike" kern="1200" cap="none" spc="0" normalizeH="0" noProof="0" dirty="0">
                  <a:ln>
                    <a:noFill/>
                  </a:ln>
                  <a:solidFill>
                    <a:prstClr val="white"/>
                  </a:solidFill>
                  <a:effectLst/>
                  <a:uLnTx/>
                  <a:uFillTx/>
                  <a:latin typeface="Myriad Pro" panose="020B0503030403020204"/>
                  <a:cs typeface="Times New Roman" panose="02020603050405020304" pitchFamily="18" charset="0"/>
                </a:rPr>
                <a:t> Loop Controls </a:t>
              </a:r>
              <a:endParaRPr kumimoji="0" lang="en-US" sz="2000" b="1" i="0" u="none" strike="noStrike" kern="1200" cap="none" spc="0" normalizeH="0" baseline="0" noProof="0" dirty="0">
                <a:ln>
                  <a:noFill/>
                </a:ln>
                <a:solidFill>
                  <a:prstClr val="white"/>
                </a:solidFill>
                <a:effectLst/>
                <a:uLnTx/>
                <a:uFillTx/>
                <a:latin typeface="Myriad Pro" panose="020B0503030403020204"/>
                <a:cs typeface="Times New Roman" panose="02020603050405020304" pitchFamily="18" charset="0"/>
              </a:endParaRPr>
            </a:p>
          </p:txBody>
        </p:sp>
        <p:sp>
          <p:nvSpPr>
            <p:cNvPr id="11" name="Rectangle 10">
              <a:extLst>
                <a:ext uri="{FF2B5EF4-FFF2-40B4-BE49-F238E27FC236}">
                  <a16:creationId xmlns:a16="http://schemas.microsoft.com/office/drawing/2014/main" id="{4DBDA6B7-ACF0-C93D-2AD6-ACD292248A5A}"/>
                </a:ext>
              </a:extLst>
            </p:cNvPr>
            <p:cNvSpPr/>
            <p:nvPr/>
          </p:nvSpPr>
          <p:spPr>
            <a:xfrm>
              <a:off x="6075512" y="1072119"/>
              <a:ext cx="3357245" cy="400110"/>
            </a:xfrm>
            <a:prstGeom prst="rect">
              <a:avLst/>
            </a:prstGeom>
            <a:solidFill>
              <a:schemeClr val="accent1"/>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Myriad Pro" panose="020B0503030403020204"/>
                  <a:cs typeface="Times New Roman" panose="02020603050405020304" pitchFamily="18" charset="0"/>
                </a:rPr>
                <a:t>Closed</a:t>
              </a:r>
              <a:r>
                <a:rPr kumimoji="0" lang="en-US" sz="2000" b="1" i="0" u="none" strike="noStrike" kern="1200" cap="none" spc="0" normalizeH="0" noProof="0" dirty="0">
                  <a:ln>
                    <a:noFill/>
                  </a:ln>
                  <a:solidFill>
                    <a:prstClr val="white"/>
                  </a:solidFill>
                  <a:effectLst/>
                  <a:uLnTx/>
                  <a:uFillTx/>
                  <a:latin typeface="Myriad Pro" panose="020B0503030403020204"/>
                  <a:cs typeface="Times New Roman" panose="02020603050405020304" pitchFamily="18" charset="0"/>
                </a:rPr>
                <a:t> Loop Controls </a:t>
              </a:r>
              <a:endParaRPr kumimoji="0" lang="en-US" sz="2000" b="1" i="0" u="none" strike="noStrike" kern="1200" cap="none" spc="0" normalizeH="0" baseline="0" noProof="0" dirty="0">
                <a:ln>
                  <a:noFill/>
                </a:ln>
                <a:solidFill>
                  <a:prstClr val="white"/>
                </a:solidFill>
                <a:effectLst/>
                <a:uLnTx/>
                <a:uFillTx/>
                <a:latin typeface="Myriad Pro" panose="020B0503030403020204"/>
                <a:cs typeface="Times New Roman" panose="02020603050405020304" pitchFamily="18" charset="0"/>
              </a:endParaRPr>
            </a:p>
          </p:txBody>
        </p:sp>
      </p:grpSp>
    </p:spTree>
    <p:extLst>
      <p:ext uri="{BB962C8B-B14F-4D97-AF65-F5344CB8AC3E}">
        <p14:creationId xmlns:p14="http://schemas.microsoft.com/office/powerpoint/2010/main" val="1534706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AD47E08-AC85-4DA3-A08F-E964620D032E}"/>
              </a:ext>
            </a:extLst>
          </p:cNvPr>
          <p:cNvGraphicFramePr/>
          <p:nvPr>
            <p:extLst>
              <p:ext uri="{D42A27DB-BD31-4B8C-83A1-F6EECF244321}">
                <p14:modId xmlns:p14="http://schemas.microsoft.com/office/powerpoint/2010/main" val="2803853227"/>
              </p:ext>
            </p:extLst>
          </p:nvPr>
        </p:nvGraphicFramePr>
        <p:xfrm>
          <a:off x="5504312" y="2139656"/>
          <a:ext cx="5894806" cy="3082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What is Closed-Loop Control System? Definition, Operation and Transfer  Function of Closed-Loop Control System - Electronics Coach">
            <a:extLst>
              <a:ext uri="{FF2B5EF4-FFF2-40B4-BE49-F238E27FC236}">
                <a16:creationId xmlns:a16="http://schemas.microsoft.com/office/drawing/2014/main" id="{153228A9-1C54-48AB-BC53-8E2EA57915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99" y="2969853"/>
            <a:ext cx="4901801" cy="16502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EF668DF-DA4F-CF41-3E96-F116FAD544F8}"/>
              </a:ext>
            </a:extLst>
          </p:cNvPr>
          <p:cNvSpPr txBox="1"/>
          <p:nvPr/>
        </p:nvSpPr>
        <p:spPr>
          <a:xfrm>
            <a:off x="4110252" y="14431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Open and Closed Control Loops List</a:t>
            </a:r>
            <a:endParaRPr lang="en-GB" dirty="0">
              <a:latin typeface="Myriad Pro" panose="020B0503030403020204"/>
            </a:endParaRPr>
          </a:p>
        </p:txBody>
      </p:sp>
      <p:grpSp>
        <p:nvGrpSpPr>
          <p:cNvPr id="2" name="Group 1">
            <a:extLst>
              <a:ext uri="{FF2B5EF4-FFF2-40B4-BE49-F238E27FC236}">
                <a16:creationId xmlns:a16="http://schemas.microsoft.com/office/drawing/2014/main" id="{DF704EC8-F282-D84C-A22C-D10860811ED0}"/>
              </a:ext>
            </a:extLst>
          </p:cNvPr>
          <p:cNvGrpSpPr/>
          <p:nvPr/>
        </p:nvGrpSpPr>
        <p:grpSpPr>
          <a:xfrm>
            <a:off x="1853794" y="1037697"/>
            <a:ext cx="7578963" cy="434532"/>
            <a:chOff x="1853794" y="1037697"/>
            <a:chExt cx="7578963" cy="434532"/>
          </a:xfrm>
        </p:grpSpPr>
        <p:sp>
          <p:nvSpPr>
            <p:cNvPr id="8" name="Rectangle 7">
              <a:extLst>
                <a:ext uri="{FF2B5EF4-FFF2-40B4-BE49-F238E27FC236}">
                  <a16:creationId xmlns:a16="http://schemas.microsoft.com/office/drawing/2014/main" id="{31AC97AD-F594-F501-F675-157FFAFF0492}"/>
                </a:ext>
              </a:extLst>
            </p:cNvPr>
            <p:cNvSpPr/>
            <p:nvPr/>
          </p:nvSpPr>
          <p:spPr>
            <a:xfrm>
              <a:off x="1853794" y="1037697"/>
              <a:ext cx="3137306" cy="400110"/>
            </a:xfrm>
            <a:prstGeom prst="rect">
              <a:avLst/>
            </a:prstGeom>
            <a:solidFill>
              <a:schemeClr val="accent1"/>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Myriad Pro" panose="020B0503030403020204"/>
                  <a:cs typeface="Times New Roman" panose="02020603050405020304" pitchFamily="18" charset="0"/>
                </a:rPr>
                <a:t>Open</a:t>
              </a:r>
              <a:r>
                <a:rPr kumimoji="0" lang="en-US" sz="2000" b="1" i="0" u="none" strike="noStrike" kern="1200" cap="none" spc="0" normalizeH="0" noProof="0" dirty="0">
                  <a:ln>
                    <a:noFill/>
                  </a:ln>
                  <a:solidFill>
                    <a:prstClr val="white"/>
                  </a:solidFill>
                  <a:effectLst/>
                  <a:uLnTx/>
                  <a:uFillTx/>
                  <a:latin typeface="Myriad Pro" panose="020B0503030403020204"/>
                  <a:cs typeface="Times New Roman" panose="02020603050405020304" pitchFamily="18" charset="0"/>
                </a:rPr>
                <a:t> Loop Controls </a:t>
              </a:r>
              <a:endParaRPr kumimoji="0" lang="en-US" sz="2000" b="1" i="0" u="none" strike="noStrike" kern="1200" cap="none" spc="0" normalizeH="0" baseline="0" noProof="0" dirty="0">
                <a:ln>
                  <a:noFill/>
                </a:ln>
                <a:solidFill>
                  <a:prstClr val="white"/>
                </a:solidFill>
                <a:effectLst/>
                <a:uLnTx/>
                <a:uFillTx/>
                <a:latin typeface="Myriad Pro" panose="020B0503030403020204"/>
                <a:cs typeface="Times New Roman" panose="02020603050405020304" pitchFamily="18" charset="0"/>
              </a:endParaRPr>
            </a:p>
          </p:txBody>
        </p:sp>
        <p:sp>
          <p:nvSpPr>
            <p:cNvPr id="12" name="Rectangle 11">
              <a:extLst>
                <a:ext uri="{FF2B5EF4-FFF2-40B4-BE49-F238E27FC236}">
                  <a16:creationId xmlns:a16="http://schemas.microsoft.com/office/drawing/2014/main" id="{2CCD5F1B-D7C1-CCA2-90F2-7AB074EF79A6}"/>
                </a:ext>
              </a:extLst>
            </p:cNvPr>
            <p:cNvSpPr/>
            <p:nvPr/>
          </p:nvSpPr>
          <p:spPr>
            <a:xfrm>
              <a:off x="6075512" y="1072119"/>
              <a:ext cx="3357245" cy="400110"/>
            </a:xfrm>
            <a:prstGeom prst="rect">
              <a:avLst/>
            </a:prstGeom>
            <a:solidFill>
              <a:schemeClr val="accent6"/>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Myriad Pro" panose="020B0503030403020204"/>
                  <a:cs typeface="Times New Roman" panose="02020603050405020304" pitchFamily="18" charset="0"/>
                </a:rPr>
                <a:t>Closed</a:t>
              </a:r>
              <a:r>
                <a:rPr kumimoji="0" lang="en-US" sz="2000" b="1" i="0" u="none" strike="noStrike" kern="1200" cap="none" spc="0" normalizeH="0" noProof="0" dirty="0">
                  <a:ln>
                    <a:noFill/>
                  </a:ln>
                  <a:solidFill>
                    <a:prstClr val="white"/>
                  </a:solidFill>
                  <a:effectLst/>
                  <a:uLnTx/>
                  <a:uFillTx/>
                  <a:latin typeface="Myriad Pro" panose="020B0503030403020204"/>
                  <a:cs typeface="Times New Roman" panose="02020603050405020304" pitchFamily="18" charset="0"/>
                </a:rPr>
                <a:t> Loop Controls </a:t>
              </a:r>
              <a:endParaRPr kumimoji="0" lang="en-US" sz="2000" b="1" i="0" u="none" strike="noStrike" kern="1200" cap="none" spc="0" normalizeH="0" baseline="0" noProof="0" dirty="0">
                <a:ln>
                  <a:noFill/>
                </a:ln>
                <a:solidFill>
                  <a:prstClr val="white"/>
                </a:solidFill>
                <a:effectLst/>
                <a:uLnTx/>
                <a:uFillTx/>
                <a:latin typeface="Myriad Pro" panose="020B0503030403020204"/>
                <a:cs typeface="Times New Roman" panose="02020603050405020304" pitchFamily="18" charset="0"/>
              </a:endParaRPr>
            </a:p>
          </p:txBody>
        </p:sp>
      </p:grpSp>
    </p:spTree>
    <p:extLst>
      <p:ext uri="{BB962C8B-B14F-4D97-AF65-F5344CB8AC3E}">
        <p14:creationId xmlns:p14="http://schemas.microsoft.com/office/powerpoint/2010/main" val="1800297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F333DF-6C1E-5454-7325-38C8924EF853}"/>
              </a:ext>
            </a:extLst>
          </p:cNvPr>
          <p:cNvSpPr txBox="1"/>
          <p:nvPr/>
        </p:nvSpPr>
        <p:spPr>
          <a:xfrm>
            <a:off x="232970" y="1512016"/>
            <a:ext cx="11413598" cy="1477328"/>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yraid Pro"/>
              </a:rPr>
              <a:t>Trip = Unplanned, uncontrolled, ”emergency” shutdown of a machine or process or piece of equipment.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Myraid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yraid Pro"/>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yraid Pro"/>
              </a:rPr>
              <a:t>High vibration of a piece of rotating equipment, it’s known to “trip” that equipment.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Rectangle 3">
            <a:extLst>
              <a:ext uri="{FF2B5EF4-FFF2-40B4-BE49-F238E27FC236}">
                <a16:creationId xmlns:a16="http://schemas.microsoft.com/office/drawing/2014/main" id="{B8A6458D-2AEC-7DA8-4AB8-081C1B569A28}"/>
              </a:ext>
            </a:extLst>
          </p:cNvPr>
          <p:cNvSpPr/>
          <p:nvPr/>
        </p:nvSpPr>
        <p:spPr>
          <a:xfrm>
            <a:off x="-2944677" y="3270142"/>
            <a:ext cx="2944678" cy="1675377"/>
          </a:xfrm>
          <a:prstGeom prst="rect">
            <a:avLst/>
          </a:prstGeom>
          <a:ln>
            <a:solidFill>
              <a:srgbClr val="CE424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Note to SME:</a:t>
            </a:r>
          </a:p>
          <a:p>
            <a:pPr algn="ctr"/>
            <a:r>
              <a:rPr lang="en-US" dirty="0"/>
              <a:t>What does OEM stand for?</a:t>
            </a:r>
          </a:p>
          <a:p>
            <a:pPr algn="ctr"/>
            <a:r>
              <a:rPr lang="en-US" dirty="0"/>
              <a:t>TPCL- Original Equipment Manufacturer </a:t>
            </a:r>
            <a:endParaRPr lang="en-IN" dirty="0"/>
          </a:p>
        </p:txBody>
      </p:sp>
      <p:sp>
        <p:nvSpPr>
          <p:cNvPr id="5" name="TextBox 4">
            <a:extLst>
              <a:ext uri="{FF2B5EF4-FFF2-40B4-BE49-F238E27FC236}">
                <a16:creationId xmlns:a16="http://schemas.microsoft.com/office/drawing/2014/main" id="{13855100-AC85-50D8-C7FC-6F1A5CA88CBA}"/>
              </a:ext>
            </a:extLst>
          </p:cNvPr>
          <p:cNvSpPr txBox="1"/>
          <p:nvPr/>
        </p:nvSpPr>
        <p:spPr>
          <a:xfrm>
            <a:off x="4114800" y="17716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FGD Trip signals </a:t>
            </a:r>
          </a:p>
        </p:txBody>
      </p:sp>
      <p:grpSp>
        <p:nvGrpSpPr>
          <p:cNvPr id="2" name="Group 1">
            <a:extLst>
              <a:ext uri="{FF2B5EF4-FFF2-40B4-BE49-F238E27FC236}">
                <a16:creationId xmlns:a16="http://schemas.microsoft.com/office/drawing/2014/main" id="{6B92A0CF-D9CE-AF92-9E53-21922EF7BFF7}"/>
              </a:ext>
            </a:extLst>
          </p:cNvPr>
          <p:cNvGrpSpPr/>
          <p:nvPr/>
        </p:nvGrpSpPr>
        <p:grpSpPr>
          <a:xfrm>
            <a:off x="8106209" y="3486130"/>
            <a:ext cx="3852821" cy="2918778"/>
            <a:chOff x="7272258" y="868669"/>
            <a:chExt cx="4776878" cy="3681132"/>
          </a:xfrm>
        </p:grpSpPr>
        <p:pic>
          <p:nvPicPr>
            <p:cNvPr id="6" name="Picture 5">
              <a:extLst>
                <a:ext uri="{FF2B5EF4-FFF2-40B4-BE49-F238E27FC236}">
                  <a16:creationId xmlns:a16="http://schemas.microsoft.com/office/drawing/2014/main" id="{0D30AD2E-C8F0-927A-5B9D-0C99ACD3F7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1180" y="1584005"/>
              <a:ext cx="2787956" cy="2965796"/>
            </a:xfrm>
            <a:prstGeom prst="roundRect">
              <a:avLst>
                <a:gd name="adj" fmla="val 8594"/>
              </a:avLst>
            </a:prstGeom>
            <a:solidFill>
              <a:srgbClr val="FFFFFF">
                <a:shade val="85000"/>
              </a:srgbClr>
            </a:solidFill>
            <a:ln>
              <a:noFill/>
            </a:ln>
            <a:effectLst/>
          </p:spPr>
        </p:pic>
        <p:sp>
          <p:nvSpPr>
            <p:cNvPr id="7" name="Speech Bubble: Rectangle 45">
              <a:extLst>
                <a:ext uri="{FF2B5EF4-FFF2-40B4-BE49-F238E27FC236}">
                  <a16:creationId xmlns:a16="http://schemas.microsoft.com/office/drawing/2014/main" id="{85E7CAEB-3149-E3A7-930A-7981D7729674}"/>
                </a:ext>
              </a:extLst>
            </p:cNvPr>
            <p:cNvSpPr/>
            <p:nvPr/>
          </p:nvSpPr>
          <p:spPr>
            <a:xfrm>
              <a:off x="7272258" y="868669"/>
              <a:ext cx="2310285" cy="1325246"/>
            </a:xfrm>
            <a:prstGeom prst="wedgeRoundRectCallout">
              <a:avLst>
                <a:gd name="adj1" fmla="val 81324"/>
                <a:gd name="adj2" fmla="val 71852"/>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Coming to FGD Signals.</a:t>
              </a:r>
              <a:endParaRPr lang="en-IN" sz="16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p:txBody>
        </p:sp>
      </p:grpSp>
      <p:grpSp>
        <p:nvGrpSpPr>
          <p:cNvPr id="15" name="Group 14">
            <a:extLst>
              <a:ext uri="{FF2B5EF4-FFF2-40B4-BE49-F238E27FC236}">
                <a16:creationId xmlns:a16="http://schemas.microsoft.com/office/drawing/2014/main" id="{624434CA-59ED-68D0-2AB6-E05ED8DC0F75}"/>
              </a:ext>
            </a:extLst>
          </p:cNvPr>
          <p:cNvGrpSpPr/>
          <p:nvPr/>
        </p:nvGrpSpPr>
        <p:grpSpPr>
          <a:xfrm>
            <a:off x="438177" y="4082411"/>
            <a:ext cx="5976605" cy="2322497"/>
            <a:chOff x="438177" y="4082411"/>
            <a:chExt cx="5976605" cy="2322497"/>
          </a:xfrm>
        </p:grpSpPr>
        <p:sp>
          <p:nvSpPr>
            <p:cNvPr id="8" name="Oval 7">
              <a:extLst>
                <a:ext uri="{FF2B5EF4-FFF2-40B4-BE49-F238E27FC236}">
                  <a16:creationId xmlns:a16="http://schemas.microsoft.com/office/drawing/2014/main" id="{0A3DA3EC-AEDC-AB99-3E74-4C9C7FFB808E}"/>
                </a:ext>
              </a:extLst>
            </p:cNvPr>
            <p:cNvSpPr/>
            <p:nvPr/>
          </p:nvSpPr>
          <p:spPr>
            <a:xfrm>
              <a:off x="438177" y="4082411"/>
              <a:ext cx="2944678" cy="1050791"/>
            </a:xfrm>
            <a:prstGeom prst="ellipse">
              <a:avLst/>
            </a:prstGeom>
            <a:solidFill>
              <a:srgbClr val="64E1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latin typeface="Myraid Pro"/>
                </a:rPr>
                <a:t>Equipment/process criticality</a:t>
              </a:r>
            </a:p>
            <a:p>
              <a:pPr algn="ctr"/>
              <a:endParaRPr lang="en-IN" dirty="0"/>
            </a:p>
          </p:txBody>
        </p:sp>
        <p:sp>
          <p:nvSpPr>
            <p:cNvPr id="11" name="Oval 10">
              <a:extLst>
                <a:ext uri="{FF2B5EF4-FFF2-40B4-BE49-F238E27FC236}">
                  <a16:creationId xmlns:a16="http://schemas.microsoft.com/office/drawing/2014/main" id="{A69D6187-2C05-90A3-FA43-DC13E0D4CC7A}"/>
                </a:ext>
              </a:extLst>
            </p:cNvPr>
            <p:cNvSpPr/>
            <p:nvPr/>
          </p:nvSpPr>
          <p:spPr>
            <a:xfrm>
              <a:off x="1673165" y="5221449"/>
              <a:ext cx="2789808" cy="118345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solidFill>
                    <a:schemeClr val="tx1"/>
                  </a:solidFill>
                  <a:latin typeface="Myraid Pro"/>
                </a:rPr>
                <a:t>Equipment OEM recommendations </a:t>
              </a:r>
              <a:br>
                <a:rPr lang="en-US" dirty="0">
                  <a:solidFill>
                    <a:schemeClr val="tx1"/>
                  </a:solidFill>
                  <a:latin typeface="Myraid Pro"/>
                </a:rPr>
              </a:br>
              <a:endParaRPr lang="en-IN" dirty="0">
                <a:solidFill>
                  <a:schemeClr val="tx1"/>
                </a:solidFill>
                <a:latin typeface="Myraid Pro"/>
              </a:endParaRPr>
            </a:p>
          </p:txBody>
        </p:sp>
        <p:sp>
          <p:nvSpPr>
            <p:cNvPr id="12" name="Oval 11">
              <a:extLst>
                <a:ext uri="{FF2B5EF4-FFF2-40B4-BE49-F238E27FC236}">
                  <a16:creationId xmlns:a16="http://schemas.microsoft.com/office/drawing/2014/main" id="{D0A5B9CA-25EE-363B-5ADD-690B297F96E7}"/>
                </a:ext>
              </a:extLst>
            </p:cNvPr>
            <p:cNvSpPr/>
            <p:nvPr/>
          </p:nvSpPr>
          <p:spPr>
            <a:xfrm>
              <a:off x="3470104" y="4328307"/>
              <a:ext cx="2944678" cy="105079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yraid Pro"/>
                </a:rPr>
                <a:t>Process Safety </a:t>
              </a:r>
            </a:p>
            <a:p>
              <a:pPr algn="ctr"/>
              <a:endParaRPr lang="en-IN" dirty="0">
                <a:solidFill>
                  <a:schemeClr val="tx1"/>
                </a:solidFill>
              </a:endParaRPr>
            </a:p>
          </p:txBody>
        </p:sp>
      </p:grpSp>
      <p:sp>
        <p:nvSpPr>
          <p:cNvPr id="17" name="TextBox 16">
            <a:extLst>
              <a:ext uri="{FF2B5EF4-FFF2-40B4-BE49-F238E27FC236}">
                <a16:creationId xmlns:a16="http://schemas.microsoft.com/office/drawing/2014/main" id="{D6F77607-5A7E-1E3B-D3C0-E62151182FE1}"/>
              </a:ext>
            </a:extLst>
          </p:cNvPr>
          <p:cNvSpPr txBox="1"/>
          <p:nvPr/>
        </p:nvSpPr>
        <p:spPr>
          <a:xfrm>
            <a:off x="134166" y="3642193"/>
            <a:ext cx="75798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yraid Pro"/>
              </a:rPr>
              <a:t>The Trip conditions are based on:</a:t>
            </a:r>
          </a:p>
        </p:txBody>
      </p:sp>
    </p:spTree>
    <p:extLst>
      <p:ext uri="{BB962C8B-B14F-4D97-AF65-F5344CB8AC3E}">
        <p14:creationId xmlns:p14="http://schemas.microsoft.com/office/powerpoint/2010/main" val="2162436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C3D767-1659-BF43-4FD5-173F73A3AC35}"/>
              </a:ext>
            </a:extLst>
          </p:cNvPr>
          <p:cNvSpPr/>
          <p:nvPr/>
        </p:nvSpPr>
        <p:spPr>
          <a:xfrm>
            <a:off x="3836327" y="1346788"/>
            <a:ext cx="2165616" cy="9838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B8A6458D-2AEC-7DA8-4AB8-081C1B569A28}"/>
              </a:ext>
            </a:extLst>
          </p:cNvPr>
          <p:cNvSpPr/>
          <p:nvPr/>
        </p:nvSpPr>
        <p:spPr>
          <a:xfrm>
            <a:off x="-2944677" y="3270142"/>
            <a:ext cx="2944678" cy="1675377"/>
          </a:xfrm>
          <a:prstGeom prst="rect">
            <a:avLst/>
          </a:prstGeom>
          <a:ln>
            <a:solidFill>
              <a:srgbClr val="CE424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Note to SME:</a:t>
            </a:r>
          </a:p>
          <a:p>
            <a:pPr algn="ctr"/>
            <a:r>
              <a:rPr lang="en-US" dirty="0"/>
              <a:t>What does OEM stand for? </a:t>
            </a:r>
            <a:endParaRPr lang="en-IN" dirty="0"/>
          </a:p>
        </p:txBody>
      </p:sp>
      <p:sp>
        <p:nvSpPr>
          <p:cNvPr id="5" name="TextBox 4">
            <a:extLst>
              <a:ext uri="{FF2B5EF4-FFF2-40B4-BE49-F238E27FC236}">
                <a16:creationId xmlns:a16="http://schemas.microsoft.com/office/drawing/2014/main" id="{13855100-AC85-50D8-C7FC-6F1A5CA88CBA}"/>
              </a:ext>
            </a:extLst>
          </p:cNvPr>
          <p:cNvSpPr txBox="1"/>
          <p:nvPr/>
        </p:nvSpPr>
        <p:spPr>
          <a:xfrm>
            <a:off x="4114800" y="17716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FGD Trip signals </a:t>
            </a:r>
          </a:p>
        </p:txBody>
      </p:sp>
      <p:grpSp>
        <p:nvGrpSpPr>
          <p:cNvPr id="51" name="Group 50">
            <a:extLst>
              <a:ext uri="{FF2B5EF4-FFF2-40B4-BE49-F238E27FC236}">
                <a16:creationId xmlns:a16="http://schemas.microsoft.com/office/drawing/2014/main" id="{8A9269F0-3FEF-F9AE-6591-AF97B94CFD46}"/>
              </a:ext>
            </a:extLst>
          </p:cNvPr>
          <p:cNvGrpSpPr/>
          <p:nvPr/>
        </p:nvGrpSpPr>
        <p:grpSpPr>
          <a:xfrm>
            <a:off x="2478150" y="835668"/>
            <a:ext cx="11767650" cy="5613886"/>
            <a:chOff x="4627792" y="711428"/>
            <a:chExt cx="11767650" cy="6792803"/>
          </a:xfrm>
        </p:grpSpPr>
        <p:grpSp>
          <p:nvGrpSpPr>
            <p:cNvPr id="8" name="Group 7">
              <a:extLst>
                <a:ext uri="{FF2B5EF4-FFF2-40B4-BE49-F238E27FC236}">
                  <a16:creationId xmlns:a16="http://schemas.microsoft.com/office/drawing/2014/main" id="{8ECDEDF7-D799-6933-5ECA-435C97B465DA}"/>
                </a:ext>
              </a:extLst>
            </p:cNvPr>
            <p:cNvGrpSpPr/>
            <p:nvPr/>
          </p:nvGrpSpPr>
          <p:grpSpPr>
            <a:xfrm>
              <a:off x="4887660" y="711428"/>
              <a:ext cx="6373898" cy="6792803"/>
              <a:chOff x="1722400" y="1136650"/>
              <a:chExt cx="11995151" cy="11442699"/>
            </a:xfrm>
          </p:grpSpPr>
          <p:sp>
            <p:nvSpPr>
              <p:cNvPr id="9" name="Google Shape;213;p15">
                <a:extLst>
                  <a:ext uri="{FF2B5EF4-FFF2-40B4-BE49-F238E27FC236}">
                    <a16:creationId xmlns:a16="http://schemas.microsoft.com/office/drawing/2014/main" id="{D51DD155-1952-ECBC-D8D1-62E4CD08974D}"/>
                  </a:ext>
                </a:extLst>
              </p:cNvPr>
              <p:cNvSpPr/>
              <p:nvPr/>
            </p:nvSpPr>
            <p:spPr>
              <a:xfrm>
                <a:off x="7935876" y="4219574"/>
                <a:ext cx="3705224" cy="1155700"/>
              </a:xfrm>
              <a:custGeom>
                <a:avLst/>
                <a:gdLst/>
                <a:ahLst/>
                <a:cxnLst/>
                <a:rect l="l" t="t" r="r" b="b"/>
                <a:pathLst>
                  <a:path w="493" h="154" extrusionOk="0">
                    <a:moveTo>
                      <a:pt x="13" y="23"/>
                    </a:moveTo>
                    <a:cubicBezTo>
                      <a:pt x="233" y="149"/>
                      <a:pt x="233" y="149"/>
                      <a:pt x="233" y="149"/>
                    </a:cubicBezTo>
                    <a:cubicBezTo>
                      <a:pt x="241" y="154"/>
                      <a:pt x="252" y="154"/>
                      <a:pt x="260" y="149"/>
                    </a:cubicBezTo>
                    <a:cubicBezTo>
                      <a:pt x="480" y="23"/>
                      <a:pt x="480" y="23"/>
                      <a:pt x="480" y="23"/>
                    </a:cubicBezTo>
                    <a:cubicBezTo>
                      <a:pt x="488" y="18"/>
                      <a:pt x="493" y="9"/>
                      <a:pt x="493" y="0"/>
                    </a:cubicBezTo>
                    <a:cubicBezTo>
                      <a:pt x="0" y="0"/>
                      <a:pt x="0" y="0"/>
                      <a:pt x="0" y="0"/>
                    </a:cubicBezTo>
                    <a:cubicBezTo>
                      <a:pt x="0" y="9"/>
                      <a:pt x="5" y="18"/>
                      <a:pt x="13" y="23"/>
                    </a:cubicBezTo>
                    <a:close/>
                  </a:path>
                </a:pathLst>
              </a:custGeom>
              <a:solidFill>
                <a:srgbClr val="3DA9C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10" name="Google Shape;215;p15">
                <a:extLst>
                  <a:ext uri="{FF2B5EF4-FFF2-40B4-BE49-F238E27FC236}">
                    <a16:creationId xmlns:a16="http://schemas.microsoft.com/office/drawing/2014/main" id="{6BBC5048-1EC7-51F5-5BE3-08F97DB0B96C}"/>
                  </a:ext>
                </a:extLst>
              </p:cNvPr>
              <p:cNvSpPr/>
              <p:nvPr/>
            </p:nvSpPr>
            <p:spPr>
              <a:xfrm>
                <a:off x="7935877" y="1136650"/>
                <a:ext cx="3714750" cy="1165224"/>
              </a:xfrm>
              <a:custGeom>
                <a:avLst/>
                <a:gdLst/>
                <a:ahLst/>
                <a:cxnLst/>
                <a:rect l="l" t="t" r="r" b="b"/>
                <a:pathLst>
                  <a:path w="494" h="155" extrusionOk="0">
                    <a:moveTo>
                      <a:pt x="480" y="132"/>
                    </a:moveTo>
                    <a:cubicBezTo>
                      <a:pt x="261" y="5"/>
                      <a:pt x="261" y="5"/>
                      <a:pt x="261" y="5"/>
                    </a:cubicBezTo>
                    <a:cubicBezTo>
                      <a:pt x="252" y="0"/>
                      <a:pt x="242" y="0"/>
                      <a:pt x="233" y="5"/>
                    </a:cubicBezTo>
                    <a:cubicBezTo>
                      <a:pt x="14" y="132"/>
                      <a:pt x="14" y="132"/>
                      <a:pt x="14" y="132"/>
                    </a:cubicBezTo>
                    <a:cubicBezTo>
                      <a:pt x="5" y="137"/>
                      <a:pt x="0" y="146"/>
                      <a:pt x="0" y="155"/>
                    </a:cubicBezTo>
                    <a:cubicBezTo>
                      <a:pt x="494" y="155"/>
                      <a:pt x="494" y="155"/>
                      <a:pt x="494" y="155"/>
                    </a:cubicBezTo>
                    <a:cubicBezTo>
                      <a:pt x="494" y="146"/>
                      <a:pt x="488" y="137"/>
                      <a:pt x="480" y="132"/>
                    </a:cubicBezTo>
                    <a:close/>
                  </a:path>
                </a:pathLst>
              </a:custGeom>
              <a:solidFill>
                <a:srgbClr val="6BCCD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11" name="Google Shape;216;p15">
                <a:extLst>
                  <a:ext uri="{FF2B5EF4-FFF2-40B4-BE49-F238E27FC236}">
                    <a16:creationId xmlns:a16="http://schemas.microsoft.com/office/drawing/2014/main" id="{519FAA9C-1F2D-41AC-2656-10EB7A2927BA}"/>
                  </a:ext>
                </a:extLst>
              </p:cNvPr>
              <p:cNvSpPr/>
              <p:nvPr/>
            </p:nvSpPr>
            <p:spPr>
              <a:xfrm>
                <a:off x="3789327" y="1136650"/>
                <a:ext cx="3711574" cy="1165224"/>
              </a:xfrm>
              <a:custGeom>
                <a:avLst/>
                <a:gdLst/>
                <a:ahLst/>
                <a:cxnLst/>
                <a:rect l="l" t="t" r="r" b="b"/>
                <a:pathLst>
                  <a:path w="494" h="155" extrusionOk="0">
                    <a:moveTo>
                      <a:pt x="480" y="132"/>
                    </a:moveTo>
                    <a:cubicBezTo>
                      <a:pt x="261" y="5"/>
                      <a:pt x="261" y="5"/>
                      <a:pt x="261" y="5"/>
                    </a:cubicBezTo>
                    <a:cubicBezTo>
                      <a:pt x="253" y="0"/>
                      <a:pt x="242" y="0"/>
                      <a:pt x="234" y="5"/>
                    </a:cubicBezTo>
                    <a:cubicBezTo>
                      <a:pt x="14" y="132"/>
                      <a:pt x="14" y="132"/>
                      <a:pt x="14" y="132"/>
                    </a:cubicBezTo>
                    <a:cubicBezTo>
                      <a:pt x="6" y="137"/>
                      <a:pt x="0" y="146"/>
                      <a:pt x="0" y="155"/>
                    </a:cubicBezTo>
                    <a:cubicBezTo>
                      <a:pt x="494" y="155"/>
                      <a:pt x="494" y="155"/>
                      <a:pt x="494" y="155"/>
                    </a:cubicBezTo>
                    <a:cubicBezTo>
                      <a:pt x="494" y="146"/>
                      <a:pt x="489" y="137"/>
                      <a:pt x="480" y="132"/>
                    </a:cubicBezTo>
                    <a:close/>
                  </a:path>
                </a:pathLst>
              </a:custGeom>
              <a:solidFill>
                <a:srgbClr val="6BCCD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12" name="Google Shape;218;p15">
                <a:extLst>
                  <a:ext uri="{FF2B5EF4-FFF2-40B4-BE49-F238E27FC236}">
                    <a16:creationId xmlns:a16="http://schemas.microsoft.com/office/drawing/2014/main" id="{A84EA9B2-B7E1-DC50-89EE-03EE87E47A2D}"/>
                  </a:ext>
                </a:extLst>
              </p:cNvPr>
              <p:cNvSpPr/>
              <p:nvPr/>
            </p:nvSpPr>
            <p:spPr>
              <a:xfrm>
                <a:off x="3789327" y="4219574"/>
                <a:ext cx="3711574" cy="1155700"/>
              </a:xfrm>
              <a:custGeom>
                <a:avLst/>
                <a:gdLst/>
                <a:ahLst/>
                <a:cxnLst/>
                <a:rect l="l" t="t" r="r" b="b"/>
                <a:pathLst>
                  <a:path w="494" h="154" extrusionOk="0">
                    <a:moveTo>
                      <a:pt x="14" y="23"/>
                    </a:moveTo>
                    <a:cubicBezTo>
                      <a:pt x="233" y="149"/>
                      <a:pt x="233" y="149"/>
                      <a:pt x="233" y="149"/>
                    </a:cubicBezTo>
                    <a:cubicBezTo>
                      <a:pt x="242" y="154"/>
                      <a:pt x="252" y="154"/>
                      <a:pt x="261" y="149"/>
                    </a:cubicBezTo>
                    <a:cubicBezTo>
                      <a:pt x="480" y="23"/>
                      <a:pt x="480" y="23"/>
                      <a:pt x="480" y="23"/>
                    </a:cubicBezTo>
                    <a:cubicBezTo>
                      <a:pt x="489" y="18"/>
                      <a:pt x="494" y="9"/>
                      <a:pt x="494" y="0"/>
                    </a:cubicBezTo>
                    <a:cubicBezTo>
                      <a:pt x="0" y="0"/>
                      <a:pt x="0" y="0"/>
                      <a:pt x="0" y="0"/>
                    </a:cubicBezTo>
                    <a:cubicBezTo>
                      <a:pt x="1" y="9"/>
                      <a:pt x="6" y="18"/>
                      <a:pt x="14" y="23"/>
                    </a:cubicBezTo>
                    <a:close/>
                  </a:path>
                </a:pathLst>
              </a:custGeom>
              <a:solidFill>
                <a:srgbClr val="3DA9C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13" name="Google Shape;219;p15">
                <a:extLst>
                  <a:ext uri="{FF2B5EF4-FFF2-40B4-BE49-F238E27FC236}">
                    <a16:creationId xmlns:a16="http://schemas.microsoft.com/office/drawing/2014/main" id="{7A726A8A-41CE-C93B-C8AB-5A68049C57DE}"/>
                  </a:ext>
                </a:extLst>
              </p:cNvPr>
              <p:cNvSpPr/>
              <p:nvPr/>
            </p:nvSpPr>
            <p:spPr>
              <a:xfrm>
                <a:off x="1722400" y="7810501"/>
                <a:ext cx="3705224" cy="1158874"/>
              </a:xfrm>
              <a:custGeom>
                <a:avLst/>
                <a:gdLst/>
                <a:ahLst/>
                <a:cxnLst/>
                <a:rect l="l" t="t" r="r" b="b"/>
                <a:pathLst>
                  <a:path w="493" h="154" extrusionOk="0">
                    <a:moveTo>
                      <a:pt x="13" y="22"/>
                    </a:moveTo>
                    <a:cubicBezTo>
                      <a:pt x="233" y="149"/>
                      <a:pt x="233" y="149"/>
                      <a:pt x="233" y="149"/>
                    </a:cubicBezTo>
                    <a:cubicBezTo>
                      <a:pt x="241" y="154"/>
                      <a:pt x="252" y="154"/>
                      <a:pt x="260" y="149"/>
                    </a:cubicBezTo>
                    <a:cubicBezTo>
                      <a:pt x="480" y="22"/>
                      <a:pt x="480" y="22"/>
                      <a:pt x="480" y="22"/>
                    </a:cubicBezTo>
                    <a:cubicBezTo>
                      <a:pt x="488" y="18"/>
                      <a:pt x="493" y="9"/>
                      <a:pt x="493" y="0"/>
                    </a:cubicBezTo>
                    <a:cubicBezTo>
                      <a:pt x="0" y="0"/>
                      <a:pt x="0" y="0"/>
                      <a:pt x="0" y="0"/>
                    </a:cubicBezTo>
                    <a:cubicBezTo>
                      <a:pt x="0" y="9"/>
                      <a:pt x="5" y="17"/>
                      <a:pt x="13" y="22"/>
                    </a:cubicBezTo>
                    <a:close/>
                  </a:path>
                </a:pathLst>
              </a:custGeom>
              <a:solidFill>
                <a:srgbClr val="3DA9C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14" name="Google Shape;220;p15">
                <a:extLst>
                  <a:ext uri="{FF2B5EF4-FFF2-40B4-BE49-F238E27FC236}">
                    <a16:creationId xmlns:a16="http://schemas.microsoft.com/office/drawing/2014/main" id="{907A4264-1B8B-B696-8A1F-5D90C4F7D162}"/>
                  </a:ext>
                </a:extLst>
              </p:cNvPr>
              <p:cNvSpPr/>
              <p:nvPr/>
            </p:nvSpPr>
            <p:spPr>
              <a:xfrm>
                <a:off x="1722400" y="4730750"/>
                <a:ext cx="3705224" cy="1165224"/>
              </a:xfrm>
              <a:custGeom>
                <a:avLst/>
                <a:gdLst/>
                <a:ahLst/>
                <a:cxnLst/>
                <a:rect l="l" t="t" r="r" b="b"/>
                <a:pathLst>
                  <a:path w="493" h="155" extrusionOk="0">
                    <a:moveTo>
                      <a:pt x="480" y="132"/>
                    </a:moveTo>
                    <a:cubicBezTo>
                      <a:pt x="260" y="5"/>
                      <a:pt x="260" y="5"/>
                      <a:pt x="260" y="5"/>
                    </a:cubicBezTo>
                    <a:cubicBezTo>
                      <a:pt x="252" y="0"/>
                      <a:pt x="242" y="0"/>
                      <a:pt x="233" y="5"/>
                    </a:cubicBezTo>
                    <a:cubicBezTo>
                      <a:pt x="14" y="131"/>
                      <a:pt x="14" y="131"/>
                      <a:pt x="14" y="131"/>
                    </a:cubicBezTo>
                    <a:cubicBezTo>
                      <a:pt x="5" y="136"/>
                      <a:pt x="0" y="145"/>
                      <a:pt x="0" y="155"/>
                    </a:cubicBezTo>
                    <a:cubicBezTo>
                      <a:pt x="0" y="155"/>
                      <a:pt x="0" y="155"/>
                      <a:pt x="0" y="155"/>
                    </a:cubicBezTo>
                    <a:cubicBezTo>
                      <a:pt x="493" y="155"/>
                      <a:pt x="493" y="155"/>
                      <a:pt x="493" y="155"/>
                    </a:cubicBezTo>
                    <a:cubicBezTo>
                      <a:pt x="493" y="145"/>
                      <a:pt x="488" y="136"/>
                      <a:pt x="480" y="132"/>
                    </a:cubicBezTo>
                    <a:close/>
                  </a:path>
                </a:pathLst>
              </a:custGeom>
              <a:solidFill>
                <a:srgbClr val="6BCCD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15" name="Google Shape;222;p15">
                <a:extLst>
                  <a:ext uri="{FF2B5EF4-FFF2-40B4-BE49-F238E27FC236}">
                    <a16:creationId xmlns:a16="http://schemas.microsoft.com/office/drawing/2014/main" id="{A3B03CF2-7FE1-233F-137D-351BFB55F16F}"/>
                  </a:ext>
                </a:extLst>
              </p:cNvPr>
              <p:cNvSpPr/>
              <p:nvPr/>
            </p:nvSpPr>
            <p:spPr>
              <a:xfrm>
                <a:off x="10002801" y="7810501"/>
                <a:ext cx="3714750" cy="1158874"/>
              </a:xfrm>
              <a:custGeom>
                <a:avLst/>
                <a:gdLst/>
                <a:ahLst/>
                <a:cxnLst/>
                <a:rect l="l" t="t" r="r" b="b"/>
                <a:pathLst>
                  <a:path w="494" h="154" extrusionOk="0">
                    <a:moveTo>
                      <a:pt x="14" y="22"/>
                    </a:moveTo>
                    <a:cubicBezTo>
                      <a:pt x="233" y="149"/>
                      <a:pt x="233" y="149"/>
                      <a:pt x="233" y="149"/>
                    </a:cubicBezTo>
                    <a:cubicBezTo>
                      <a:pt x="242" y="154"/>
                      <a:pt x="252" y="154"/>
                      <a:pt x="261" y="149"/>
                    </a:cubicBezTo>
                    <a:cubicBezTo>
                      <a:pt x="480" y="22"/>
                      <a:pt x="480" y="22"/>
                      <a:pt x="480" y="22"/>
                    </a:cubicBezTo>
                    <a:cubicBezTo>
                      <a:pt x="489" y="18"/>
                      <a:pt x="494" y="9"/>
                      <a:pt x="494" y="0"/>
                    </a:cubicBezTo>
                    <a:cubicBezTo>
                      <a:pt x="0" y="0"/>
                      <a:pt x="0" y="0"/>
                      <a:pt x="0" y="0"/>
                    </a:cubicBezTo>
                    <a:cubicBezTo>
                      <a:pt x="1" y="9"/>
                      <a:pt x="6" y="17"/>
                      <a:pt x="14" y="22"/>
                    </a:cubicBezTo>
                    <a:close/>
                  </a:path>
                </a:pathLst>
              </a:custGeom>
              <a:solidFill>
                <a:srgbClr val="3DA9C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16" name="Google Shape;224;p15">
                <a:extLst>
                  <a:ext uri="{FF2B5EF4-FFF2-40B4-BE49-F238E27FC236}">
                    <a16:creationId xmlns:a16="http://schemas.microsoft.com/office/drawing/2014/main" id="{82E28F5D-7E8D-764B-36E2-851B33C1883F}"/>
                  </a:ext>
                </a:extLst>
              </p:cNvPr>
              <p:cNvSpPr/>
              <p:nvPr/>
            </p:nvSpPr>
            <p:spPr>
              <a:xfrm>
                <a:off x="10012326" y="4730750"/>
                <a:ext cx="3705224" cy="1165224"/>
              </a:xfrm>
              <a:custGeom>
                <a:avLst/>
                <a:gdLst/>
                <a:ahLst/>
                <a:cxnLst/>
                <a:rect l="l" t="t" r="r" b="b"/>
                <a:pathLst>
                  <a:path w="493" h="155" extrusionOk="0">
                    <a:moveTo>
                      <a:pt x="480" y="132"/>
                    </a:moveTo>
                    <a:cubicBezTo>
                      <a:pt x="260" y="5"/>
                      <a:pt x="260" y="5"/>
                      <a:pt x="260" y="5"/>
                    </a:cubicBezTo>
                    <a:cubicBezTo>
                      <a:pt x="252" y="0"/>
                      <a:pt x="241" y="0"/>
                      <a:pt x="233" y="5"/>
                    </a:cubicBezTo>
                    <a:cubicBezTo>
                      <a:pt x="13" y="131"/>
                      <a:pt x="13" y="131"/>
                      <a:pt x="13" y="131"/>
                    </a:cubicBezTo>
                    <a:cubicBezTo>
                      <a:pt x="5" y="136"/>
                      <a:pt x="0" y="145"/>
                      <a:pt x="0" y="155"/>
                    </a:cubicBezTo>
                    <a:cubicBezTo>
                      <a:pt x="0" y="155"/>
                      <a:pt x="0" y="155"/>
                      <a:pt x="0" y="155"/>
                    </a:cubicBezTo>
                    <a:cubicBezTo>
                      <a:pt x="493" y="155"/>
                      <a:pt x="493" y="155"/>
                      <a:pt x="493" y="155"/>
                    </a:cubicBezTo>
                    <a:cubicBezTo>
                      <a:pt x="493" y="145"/>
                      <a:pt x="488" y="136"/>
                      <a:pt x="480" y="132"/>
                    </a:cubicBezTo>
                    <a:close/>
                  </a:path>
                </a:pathLst>
              </a:custGeom>
              <a:solidFill>
                <a:srgbClr val="6BCCD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17" name="Google Shape;225;p15">
                <a:extLst>
                  <a:ext uri="{FF2B5EF4-FFF2-40B4-BE49-F238E27FC236}">
                    <a16:creationId xmlns:a16="http://schemas.microsoft.com/office/drawing/2014/main" id="{6F0548A3-A660-8D3A-434B-EB007623F771}"/>
                  </a:ext>
                </a:extLst>
              </p:cNvPr>
              <p:cNvSpPr/>
              <p:nvPr/>
            </p:nvSpPr>
            <p:spPr>
              <a:xfrm>
                <a:off x="7935877" y="8315324"/>
                <a:ext cx="3714750" cy="1165224"/>
              </a:xfrm>
              <a:custGeom>
                <a:avLst/>
                <a:gdLst/>
                <a:ahLst/>
                <a:cxnLst/>
                <a:rect l="l" t="t" r="r" b="b"/>
                <a:pathLst>
                  <a:path w="494" h="155" extrusionOk="0">
                    <a:moveTo>
                      <a:pt x="480" y="132"/>
                    </a:moveTo>
                    <a:cubicBezTo>
                      <a:pt x="261" y="5"/>
                      <a:pt x="261" y="5"/>
                      <a:pt x="261" y="5"/>
                    </a:cubicBezTo>
                    <a:cubicBezTo>
                      <a:pt x="252" y="0"/>
                      <a:pt x="242" y="0"/>
                      <a:pt x="233" y="5"/>
                    </a:cubicBezTo>
                    <a:cubicBezTo>
                      <a:pt x="14" y="131"/>
                      <a:pt x="14" y="131"/>
                      <a:pt x="14" y="131"/>
                    </a:cubicBezTo>
                    <a:cubicBezTo>
                      <a:pt x="5" y="136"/>
                      <a:pt x="0" y="145"/>
                      <a:pt x="0" y="155"/>
                    </a:cubicBezTo>
                    <a:cubicBezTo>
                      <a:pt x="494" y="155"/>
                      <a:pt x="494" y="155"/>
                      <a:pt x="494" y="155"/>
                    </a:cubicBezTo>
                    <a:cubicBezTo>
                      <a:pt x="493" y="145"/>
                      <a:pt x="488" y="137"/>
                      <a:pt x="480" y="132"/>
                    </a:cubicBezTo>
                    <a:close/>
                  </a:path>
                </a:pathLst>
              </a:custGeom>
              <a:solidFill>
                <a:srgbClr val="6BCCD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18" name="Google Shape;226;p15">
                <a:extLst>
                  <a:ext uri="{FF2B5EF4-FFF2-40B4-BE49-F238E27FC236}">
                    <a16:creationId xmlns:a16="http://schemas.microsoft.com/office/drawing/2014/main" id="{7525D427-6035-145F-FACD-B8C5CB7BF00C}"/>
                  </a:ext>
                </a:extLst>
              </p:cNvPr>
              <p:cNvSpPr/>
              <p:nvPr/>
            </p:nvSpPr>
            <p:spPr>
              <a:xfrm>
                <a:off x="7935877" y="11388724"/>
                <a:ext cx="3714750" cy="1165224"/>
              </a:xfrm>
              <a:custGeom>
                <a:avLst/>
                <a:gdLst/>
                <a:ahLst/>
                <a:cxnLst/>
                <a:rect l="l" t="t" r="r" b="b"/>
                <a:pathLst>
                  <a:path w="494" h="155" extrusionOk="0">
                    <a:moveTo>
                      <a:pt x="14" y="23"/>
                    </a:moveTo>
                    <a:cubicBezTo>
                      <a:pt x="233" y="150"/>
                      <a:pt x="233" y="150"/>
                      <a:pt x="233" y="150"/>
                    </a:cubicBezTo>
                    <a:cubicBezTo>
                      <a:pt x="241" y="155"/>
                      <a:pt x="252" y="155"/>
                      <a:pt x="260" y="150"/>
                    </a:cubicBezTo>
                    <a:cubicBezTo>
                      <a:pt x="480" y="24"/>
                      <a:pt x="480" y="24"/>
                      <a:pt x="480" y="24"/>
                    </a:cubicBezTo>
                    <a:cubicBezTo>
                      <a:pt x="488" y="19"/>
                      <a:pt x="493" y="10"/>
                      <a:pt x="494" y="0"/>
                    </a:cubicBezTo>
                    <a:cubicBezTo>
                      <a:pt x="0" y="0"/>
                      <a:pt x="0" y="0"/>
                      <a:pt x="0" y="0"/>
                    </a:cubicBezTo>
                    <a:cubicBezTo>
                      <a:pt x="0" y="10"/>
                      <a:pt x="5" y="19"/>
                      <a:pt x="14" y="23"/>
                    </a:cubicBezTo>
                    <a:close/>
                  </a:path>
                </a:pathLst>
              </a:custGeom>
              <a:solidFill>
                <a:srgbClr val="3DA9C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19" name="Google Shape;229;p15">
                <a:extLst>
                  <a:ext uri="{FF2B5EF4-FFF2-40B4-BE49-F238E27FC236}">
                    <a16:creationId xmlns:a16="http://schemas.microsoft.com/office/drawing/2014/main" id="{CD57BAE9-A740-FD4C-8398-E52DA3B3C07B}"/>
                  </a:ext>
                </a:extLst>
              </p:cNvPr>
              <p:cNvSpPr/>
              <p:nvPr/>
            </p:nvSpPr>
            <p:spPr>
              <a:xfrm>
                <a:off x="3789327" y="8315324"/>
                <a:ext cx="3711574" cy="1165224"/>
              </a:xfrm>
              <a:custGeom>
                <a:avLst/>
                <a:gdLst/>
                <a:ahLst/>
                <a:cxnLst/>
                <a:rect l="l" t="t" r="r" b="b"/>
                <a:pathLst>
                  <a:path w="494" h="155" extrusionOk="0">
                    <a:moveTo>
                      <a:pt x="480" y="132"/>
                    </a:moveTo>
                    <a:cubicBezTo>
                      <a:pt x="261" y="5"/>
                      <a:pt x="261" y="5"/>
                      <a:pt x="261" y="5"/>
                    </a:cubicBezTo>
                    <a:cubicBezTo>
                      <a:pt x="253" y="0"/>
                      <a:pt x="242" y="0"/>
                      <a:pt x="234" y="5"/>
                    </a:cubicBezTo>
                    <a:cubicBezTo>
                      <a:pt x="14" y="131"/>
                      <a:pt x="14" y="131"/>
                      <a:pt x="14" y="131"/>
                    </a:cubicBezTo>
                    <a:cubicBezTo>
                      <a:pt x="6" y="136"/>
                      <a:pt x="1" y="145"/>
                      <a:pt x="0" y="155"/>
                    </a:cubicBezTo>
                    <a:cubicBezTo>
                      <a:pt x="494" y="155"/>
                      <a:pt x="494" y="155"/>
                      <a:pt x="494" y="155"/>
                    </a:cubicBezTo>
                    <a:cubicBezTo>
                      <a:pt x="494" y="145"/>
                      <a:pt x="489" y="137"/>
                      <a:pt x="480" y="132"/>
                    </a:cubicBezTo>
                    <a:close/>
                  </a:path>
                </a:pathLst>
              </a:custGeom>
              <a:solidFill>
                <a:srgbClr val="6BCCD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20" name="Google Shape;230;p15">
                <a:extLst>
                  <a:ext uri="{FF2B5EF4-FFF2-40B4-BE49-F238E27FC236}">
                    <a16:creationId xmlns:a16="http://schemas.microsoft.com/office/drawing/2014/main" id="{6A037A8D-A1C7-545D-0837-7A148C0528C1}"/>
                  </a:ext>
                </a:extLst>
              </p:cNvPr>
              <p:cNvSpPr/>
              <p:nvPr/>
            </p:nvSpPr>
            <p:spPr>
              <a:xfrm>
                <a:off x="3789327" y="11388724"/>
                <a:ext cx="3711574" cy="1165224"/>
              </a:xfrm>
              <a:custGeom>
                <a:avLst/>
                <a:gdLst/>
                <a:ahLst/>
                <a:cxnLst/>
                <a:rect l="l" t="t" r="r" b="b"/>
                <a:pathLst>
                  <a:path w="494" h="155" extrusionOk="0">
                    <a:moveTo>
                      <a:pt x="14" y="23"/>
                    </a:moveTo>
                    <a:cubicBezTo>
                      <a:pt x="233" y="150"/>
                      <a:pt x="233" y="150"/>
                      <a:pt x="233" y="150"/>
                    </a:cubicBezTo>
                    <a:cubicBezTo>
                      <a:pt x="242" y="155"/>
                      <a:pt x="252" y="155"/>
                      <a:pt x="261" y="150"/>
                    </a:cubicBezTo>
                    <a:cubicBezTo>
                      <a:pt x="480" y="24"/>
                      <a:pt x="480" y="24"/>
                      <a:pt x="480" y="24"/>
                    </a:cubicBezTo>
                    <a:cubicBezTo>
                      <a:pt x="489" y="19"/>
                      <a:pt x="494" y="10"/>
                      <a:pt x="494" y="0"/>
                    </a:cubicBezTo>
                    <a:cubicBezTo>
                      <a:pt x="0" y="0"/>
                      <a:pt x="0" y="0"/>
                      <a:pt x="0" y="0"/>
                    </a:cubicBezTo>
                    <a:cubicBezTo>
                      <a:pt x="1" y="10"/>
                      <a:pt x="6" y="19"/>
                      <a:pt x="14" y="23"/>
                    </a:cubicBezTo>
                    <a:close/>
                  </a:path>
                </a:pathLst>
              </a:custGeom>
              <a:solidFill>
                <a:srgbClr val="3DA9CF"/>
              </a:solidFill>
              <a:ln>
                <a:noFill/>
              </a:ln>
            </p:spPr>
            <p:txBody>
              <a:bodyPr spcFirstLastPara="1" wrap="square" lIns="182850" tIns="91400" rIns="182850" bIns="91400" anchor="t" anchorCtr="0">
                <a:noAutofit/>
              </a:bodyPr>
              <a:lstStyle/>
              <a:p>
                <a:pPr algn="ctr" defTabSz="1828800">
                  <a:buClr>
                    <a:srgbClr val="000000"/>
                  </a:buClr>
                </a:pPr>
                <a:endParaRPr sz="3600" kern="0">
                  <a:solidFill>
                    <a:srgbClr val="000000"/>
                  </a:solidFill>
                  <a:latin typeface="Calibri"/>
                  <a:ea typeface="Calibri"/>
                  <a:cs typeface="Calibri"/>
                  <a:sym typeface="Calibri"/>
                </a:endParaRPr>
              </a:p>
            </p:txBody>
          </p:sp>
          <p:sp>
            <p:nvSpPr>
              <p:cNvPr id="21" name="Google Shape;237;p15">
                <a:extLst>
                  <a:ext uri="{FF2B5EF4-FFF2-40B4-BE49-F238E27FC236}">
                    <a16:creationId xmlns:a16="http://schemas.microsoft.com/office/drawing/2014/main" id="{B58E01ED-0ABA-A10B-F4FA-BBBFC72D555E}"/>
                  </a:ext>
                </a:extLst>
              </p:cNvPr>
              <p:cNvSpPr txBox="1"/>
              <p:nvPr/>
            </p:nvSpPr>
            <p:spPr>
              <a:xfrm>
                <a:off x="5275227" y="4235451"/>
                <a:ext cx="1158874" cy="1120774"/>
              </a:xfrm>
              <a:prstGeom prst="rect">
                <a:avLst/>
              </a:prstGeom>
              <a:noFill/>
              <a:ln>
                <a:noFill/>
              </a:ln>
            </p:spPr>
            <p:txBody>
              <a:bodyPr spcFirstLastPara="1" wrap="square" lIns="0" tIns="0" rIns="0" bIns="0" anchor="t" anchorCtr="0">
                <a:noAutofit/>
              </a:bodyPr>
              <a:lstStyle/>
              <a:p>
                <a:pPr algn="ctr" defTabSz="1828800">
                  <a:buClr>
                    <a:srgbClr val="FFFFFF"/>
                  </a:buClr>
                  <a:buSzPts val="2700"/>
                </a:pPr>
                <a:endParaRPr sz="2800" kern="0" dirty="0">
                  <a:solidFill>
                    <a:srgbClr val="000000"/>
                  </a:solidFill>
                  <a:cs typeface="Arial"/>
                  <a:sym typeface="Arial"/>
                </a:endParaRPr>
              </a:p>
            </p:txBody>
          </p:sp>
          <p:sp>
            <p:nvSpPr>
              <p:cNvPr id="22" name="Google Shape;238;p15">
                <a:extLst>
                  <a:ext uri="{FF2B5EF4-FFF2-40B4-BE49-F238E27FC236}">
                    <a16:creationId xmlns:a16="http://schemas.microsoft.com/office/drawing/2014/main" id="{572B9999-B50B-3DB2-4558-88F7A3102609}"/>
                  </a:ext>
                </a:extLst>
              </p:cNvPr>
              <p:cNvSpPr txBox="1"/>
              <p:nvPr/>
            </p:nvSpPr>
            <p:spPr>
              <a:xfrm>
                <a:off x="9418601" y="4235451"/>
                <a:ext cx="1158874" cy="1120774"/>
              </a:xfrm>
              <a:prstGeom prst="rect">
                <a:avLst/>
              </a:prstGeom>
              <a:noFill/>
              <a:ln>
                <a:noFill/>
              </a:ln>
            </p:spPr>
            <p:txBody>
              <a:bodyPr spcFirstLastPara="1" wrap="square" lIns="0" tIns="0" rIns="0" bIns="0" anchor="t" anchorCtr="0">
                <a:noAutofit/>
              </a:bodyPr>
              <a:lstStyle/>
              <a:p>
                <a:pPr algn="ctr" defTabSz="1828800">
                  <a:buClr>
                    <a:srgbClr val="FFFFFF"/>
                  </a:buClr>
                  <a:buSzPts val="2700"/>
                </a:pPr>
                <a:endParaRPr sz="2800" kern="0" dirty="0">
                  <a:solidFill>
                    <a:srgbClr val="000000"/>
                  </a:solidFill>
                  <a:cs typeface="Arial"/>
                  <a:sym typeface="Arial"/>
                </a:endParaRPr>
              </a:p>
            </p:txBody>
          </p:sp>
          <p:sp>
            <p:nvSpPr>
              <p:cNvPr id="23" name="Google Shape;239;p15">
                <a:extLst>
                  <a:ext uri="{FF2B5EF4-FFF2-40B4-BE49-F238E27FC236}">
                    <a16:creationId xmlns:a16="http://schemas.microsoft.com/office/drawing/2014/main" id="{93595F38-3151-CE43-09E4-A68491DC351A}"/>
                  </a:ext>
                </a:extLst>
              </p:cNvPr>
              <p:cNvSpPr txBox="1"/>
              <p:nvPr/>
            </p:nvSpPr>
            <p:spPr>
              <a:xfrm>
                <a:off x="11498227" y="7851775"/>
                <a:ext cx="1158874" cy="1120774"/>
              </a:xfrm>
              <a:prstGeom prst="rect">
                <a:avLst/>
              </a:prstGeom>
              <a:noFill/>
              <a:ln>
                <a:noFill/>
              </a:ln>
            </p:spPr>
            <p:txBody>
              <a:bodyPr spcFirstLastPara="1" wrap="square" lIns="0" tIns="0" rIns="0" bIns="0" anchor="t" anchorCtr="0">
                <a:noAutofit/>
              </a:bodyPr>
              <a:lstStyle/>
              <a:p>
                <a:pPr algn="ctr" defTabSz="1828800">
                  <a:buClr>
                    <a:srgbClr val="FFFFFF"/>
                  </a:buClr>
                  <a:buSzPts val="2700"/>
                </a:pPr>
                <a:endParaRPr sz="2800" kern="0" dirty="0">
                  <a:solidFill>
                    <a:srgbClr val="000000"/>
                  </a:solidFill>
                  <a:cs typeface="Arial"/>
                  <a:sym typeface="Arial"/>
                </a:endParaRPr>
              </a:p>
            </p:txBody>
          </p:sp>
          <p:sp>
            <p:nvSpPr>
              <p:cNvPr id="24" name="Google Shape;240;p15">
                <a:extLst>
                  <a:ext uri="{FF2B5EF4-FFF2-40B4-BE49-F238E27FC236}">
                    <a16:creationId xmlns:a16="http://schemas.microsoft.com/office/drawing/2014/main" id="{1E49AA40-2DA5-32E4-E56F-D03FB564BD39}"/>
                  </a:ext>
                </a:extLst>
              </p:cNvPr>
              <p:cNvSpPr txBox="1"/>
              <p:nvPr/>
            </p:nvSpPr>
            <p:spPr>
              <a:xfrm>
                <a:off x="3195601" y="7851775"/>
                <a:ext cx="1158874" cy="1120774"/>
              </a:xfrm>
              <a:prstGeom prst="rect">
                <a:avLst/>
              </a:prstGeom>
              <a:noFill/>
              <a:ln>
                <a:noFill/>
              </a:ln>
            </p:spPr>
            <p:txBody>
              <a:bodyPr spcFirstLastPara="1" wrap="square" lIns="0" tIns="0" rIns="0" bIns="0" anchor="t" anchorCtr="0">
                <a:noAutofit/>
              </a:bodyPr>
              <a:lstStyle/>
              <a:p>
                <a:pPr algn="ctr" defTabSz="1828800">
                  <a:buClr>
                    <a:srgbClr val="FFFFFF"/>
                  </a:buClr>
                  <a:buSzPts val="2700"/>
                </a:pPr>
                <a:endParaRPr sz="2800" kern="0" dirty="0">
                  <a:solidFill>
                    <a:srgbClr val="000000"/>
                  </a:solidFill>
                  <a:cs typeface="Arial"/>
                  <a:sym typeface="Arial"/>
                </a:endParaRPr>
              </a:p>
            </p:txBody>
          </p:sp>
          <p:sp>
            <p:nvSpPr>
              <p:cNvPr id="25" name="Google Shape;241;p15">
                <a:extLst>
                  <a:ext uri="{FF2B5EF4-FFF2-40B4-BE49-F238E27FC236}">
                    <a16:creationId xmlns:a16="http://schemas.microsoft.com/office/drawing/2014/main" id="{08ABCCFF-92CB-D3B1-FD67-FE430932D0D3}"/>
                  </a:ext>
                </a:extLst>
              </p:cNvPr>
              <p:cNvSpPr txBox="1"/>
              <p:nvPr/>
            </p:nvSpPr>
            <p:spPr>
              <a:xfrm>
                <a:off x="5275227" y="11458575"/>
                <a:ext cx="1158874" cy="1120774"/>
              </a:xfrm>
              <a:prstGeom prst="rect">
                <a:avLst/>
              </a:prstGeom>
              <a:noFill/>
              <a:ln>
                <a:noFill/>
              </a:ln>
            </p:spPr>
            <p:txBody>
              <a:bodyPr spcFirstLastPara="1" wrap="square" lIns="0" tIns="0" rIns="0" bIns="0" anchor="t" anchorCtr="0">
                <a:noAutofit/>
              </a:bodyPr>
              <a:lstStyle/>
              <a:p>
                <a:pPr algn="ctr" defTabSz="1828800">
                  <a:buClr>
                    <a:srgbClr val="FFFFFF"/>
                  </a:buClr>
                  <a:buSzPts val="2700"/>
                </a:pPr>
                <a:endParaRPr sz="2800" kern="0" dirty="0">
                  <a:solidFill>
                    <a:srgbClr val="000000"/>
                  </a:solidFill>
                  <a:cs typeface="Arial"/>
                  <a:sym typeface="Arial"/>
                </a:endParaRPr>
              </a:p>
            </p:txBody>
          </p:sp>
          <p:sp>
            <p:nvSpPr>
              <p:cNvPr id="26" name="Google Shape;242;p15">
                <a:extLst>
                  <a:ext uri="{FF2B5EF4-FFF2-40B4-BE49-F238E27FC236}">
                    <a16:creationId xmlns:a16="http://schemas.microsoft.com/office/drawing/2014/main" id="{391322F9-4D00-1785-F015-86490EB89553}"/>
                  </a:ext>
                </a:extLst>
              </p:cNvPr>
              <p:cNvSpPr txBox="1"/>
              <p:nvPr/>
            </p:nvSpPr>
            <p:spPr>
              <a:xfrm>
                <a:off x="9418601" y="11458575"/>
                <a:ext cx="1158874" cy="1120774"/>
              </a:xfrm>
              <a:prstGeom prst="rect">
                <a:avLst/>
              </a:prstGeom>
              <a:noFill/>
              <a:ln>
                <a:noFill/>
              </a:ln>
            </p:spPr>
            <p:txBody>
              <a:bodyPr spcFirstLastPara="1" wrap="square" lIns="0" tIns="0" rIns="0" bIns="0" anchor="t" anchorCtr="0">
                <a:noAutofit/>
              </a:bodyPr>
              <a:lstStyle/>
              <a:p>
                <a:pPr algn="ctr" defTabSz="1828800">
                  <a:buClr>
                    <a:srgbClr val="FFFFFF"/>
                  </a:buClr>
                  <a:buSzPts val="2700"/>
                </a:pPr>
                <a:endParaRPr sz="2800" kern="0" dirty="0">
                  <a:solidFill>
                    <a:srgbClr val="000000"/>
                  </a:solidFill>
                  <a:cs typeface="Arial"/>
                  <a:sym typeface="Arial"/>
                </a:endParaRPr>
              </a:p>
            </p:txBody>
          </p:sp>
          <p:sp>
            <p:nvSpPr>
              <p:cNvPr id="38" name="Freeform 9">
                <a:extLst>
                  <a:ext uri="{FF2B5EF4-FFF2-40B4-BE49-F238E27FC236}">
                    <a16:creationId xmlns:a16="http://schemas.microsoft.com/office/drawing/2014/main" id="{89ABC085-1144-CD6C-DF6C-9A49B6822AA3}"/>
                  </a:ext>
                </a:extLst>
              </p:cNvPr>
              <p:cNvSpPr>
                <a:spLocks noEditPoints="1"/>
              </p:cNvSpPr>
              <p:nvPr/>
            </p:nvSpPr>
            <p:spPr bwMode="auto">
              <a:xfrm rot="17387590">
                <a:off x="5702254" y="2450056"/>
                <a:ext cx="405972" cy="444215"/>
              </a:xfrm>
              <a:custGeom>
                <a:avLst/>
                <a:gdLst>
                  <a:gd name="T0" fmla="*/ 1047 w 1062"/>
                  <a:gd name="T1" fmla="*/ 345 h 1162"/>
                  <a:gd name="T2" fmla="*/ 1029 w 1062"/>
                  <a:gd name="T3" fmla="*/ 337 h 1162"/>
                  <a:gd name="T4" fmla="*/ 816 w 1062"/>
                  <a:gd name="T5" fmla="*/ 215 h 1162"/>
                  <a:gd name="T6" fmla="*/ 485 w 1062"/>
                  <a:gd name="T7" fmla="*/ 21 h 1162"/>
                  <a:gd name="T8" fmla="*/ 468 w 1062"/>
                  <a:gd name="T9" fmla="*/ 7 h 1162"/>
                  <a:gd name="T10" fmla="*/ 447 w 1062"/>
                  <a:gd name="T11" fmla="*/ 6 h 1162"/>
                  <a:gd name="T12" fmla="*/ 426 w 1062"/>
                  <a:gd name="T13" fmla="*/ 25 h 1162"/>
                  <a:gd name="T14" fmla="*/ 408 w 1062"/>
                  <a:gd name="T15" fmla="*/ 27 h 1162"/>
                  <a:gd name="T16" fmla="*/ 391 w 1062"/>
                  <a:gd name="T17" fmla="*/ 57 h 1162"/>
                  <a:gd name="T18" fmla="*/ 360 w 1062"/>
                  <a:gd name="T19" fmla="*/ 118 h 1162"/>
                  <a:gd name="T20" fmla="*/ 342 w 1062"/>
                  <a:gd name="T21" fmla="*/ 135 h 1162"/>
                  <a:gd name="T22" fmla="*/ 330 w 1062"/>
                  <a:gd name="T23" fmla="*/ 161 h 1162"/>
                  <a:gd name="T24" fmla="*/ 304 w 1062"/>
                  <a:gd name="T25" fmla="*/ 225 h 1162"/>
                  <a:gd name="T26" fmla="*/ 265 w 1062"/>
                  <a:gd name="T27" fmla="*/ 284 h 1162"/>
                  <a:gd name="T28" fmla="*/ 251 w 1062"/>
                  <a:gd name="T29" fmla="*/ 274 h 1162"/>
                  <a:gd name="T30" fmla="*/ 81 w 1062"/>
                  <a:gd name="T31" fmla="*/ 310 h 1162"/>
                  <a:gd name="T32" fmla="*/ 98 w 1062"/>
                  <a:gd name="T33" fmla="*/ 470 h 1162"/>
                  <a:gd name="T34" fmla="*/ 139 w 1062"/>
                  <a:gd name="T35" fmla="*/ 490 h 1162"/>
                  <a:gd name="T36" fmla="*/ 151 w 1062"/>
                  <a:gd name="T37" fmla="*/ 492 h 1162"/>
                  <a:gd name="T38" fmla="*/ 162 w 1062"/>
                  <a:gd name="T39" fmla="*/ 501 h 1162"/>
                  <a:gd name="T40" fmla="*/ 85 w 1062"/>
                  <a:gd name="T41" fmla="*/ 651 h 1162"/>
                  <a:gd name="T42" fmla="*/ 70 w 1062"/>
                  <a:gd name="T43" fmla="*/ 663 h 1162"/>
                  <a:gd name="T44" fmla="*/ 58 w 1062"/>
                  <a:gd name="T45" fmla="*/ 689 h 1162"/>
                  <a:gd name="T46" fmla="*/ 61 w 1062"/>
                  <a:gd name="T47" fmla="*/ 699 h 1162"/>
                  <a:gd name="T48" fmla="*/ 21 w 1062"/>
                  <a:gd name="T49" fmla="*/ 778 h 1162"/>
                  <a:gd name="T50" fmla="*/ 9 w 1062"/>
                  <a:gd name="T51" fmla="*/ 799 h 1162"/>
                  <a:gd name="T52" fmla="*/ 12 w 1062"/>
                  <a:gd name="T53" fmla="*/ 826 h 1162"/>
                  <a:gd name="T54" fmla="*/ 34 w 1062"/>
                  <a:gd name="T55" fmla="*/ 833 h 1162"/>
                  <a:gd name="T56" fmla="*/ 163 w 1062"/>
                  <a:gd name="T57" fmla="*/ 905 h 1162"/>
                  <a:gd name="T58" fmla="*/ 479 w 1062"/>
                  <a:gd name="T59" fmla="*/ 1084 h 1162"/>
                  <a:gd name="T60" fmla="*/ 586 w 1062"/>
                  <a:gd name="T61" fmla="*/ 1147 h 1162"/>
                  <a:gd name="T62" fmla="*/ 609 w 1062"/>
                  <a:gd name="T63" fmla="*/ 1161 h 1162"/>
                  <a:gd name="T64" fmla="*/ 628 w 1062"/>
                  <a:gd name="T65" fmla="*/ 1156 h 1162"/>
                  <a:gd name="T66" fmla="*/ 639 w 1062"/>
                  <a:gd name="T67" fmla="*/ 1149 h 1162"/>
                  <a:gd name="T68" fmla="*/ 650 w 1062"/>
                  <a:gd name="T69" fmla="*/ 1151 h 1162"/>
                  <a:gd name="T70" fmla="*/ 667 w 1062"/>
                  <a:gd name="T71" fmla="*/ 1151 h 1162"/>
                  <a:gd name="T72" fmla="*/ 677 w 1062"/>
                  <a:gd name="T73" fmla="*/ 1128 h 1162"/>
                  <a:gd name="T74" fmla="*/ 683 w 1062"/>
                  <a:gd name="T75" fmla="*/ 1112 h 1162"/>
                  <a:gd name="T76" fmla="*/ 701 w 1062"/>
                  <a:gd name="T77" fmla="*/ 1094 h 1162"/>
                  <a:gd name="T78" fmla="*/ 696 w 1062"/>
                  <a:gd name="T79" fmla="*/ 1082 h 1162"/>
                  <a:gd name="T80" fmla="*/ 753 w 1062"/>
                  <a:gd name="T81" fmla="*/ 969 h 1162"/>
                  <a:gd name="T82" fmla="*/ 910 w 1062"/>
                  <a:gd name="T83" fmla="*/ 651 h 1162"/>
                  <a:gd name="T84" fmla="*/ 1034 w 1062"/>
                  <a:gd name="T85" fmla="*/ 424 h 1162"/>
                  <a:gd name="T86" fmla="*/ 1035 w 1062"/>
                  <a:gd name="T87" fmla="*/ 398 h 1162"/>
                  <a:gd name="T88" fmla="*/ 1052 w 1062"/>
                  <a:gd name="T89" fmla="*/ 373 h 1162"/>
                  <a:gd name="T90" fmla="*/ 198 w 1062"/>
                  <a:gd name="T91" fmla="*/ 430 h 1162"/>
                  <a:gd name="T92" fmla="*/ 174 w 1062"/>
                  <a:gd name="T93" fmla="*/ 467 h 1162"/>
                  <a:gd name="T94" fmla="*/ 163 w 1062"/>
                  <a:gd name="T95" fmla="*/ 468 h 1162"/>
                  <a:gd name="T96" fmla="*/ 113 w 1062"/>
                  <a:gd name="T97" fmla="*/ 338 h 1162"/>
                  <a:gd name="T98" fmla="*/ 226 w 1062"/>
                  <a:gd name="T99" fmla="*/ 300 h 1162"/>
                  <a:gd name="T100" fmla="*/ 247 w 1062"/>
                  <a:gd name="T101" fmla="*/ 314 h 1162"/>
                  <a:gd name="T102" fmla="*/ 233 w 1062"/>
                  <a:gd name="T103" fmla="*/ 362 h 1162"/>
                  <a:gd name="T104" fmla="*/ 198 w 1062"/>
                  <a:gd name="T105" fmla="*/ 43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2" h="1162">
                    <a:moveTo>
                      <a:pt x="1060" y="355"/>
                    </a:moveTo>
                    <a:cubicBezTo>
                      <a:pt x="1057" y="347"/>
                      <a:pt x="1051" y="346"/>
                      <a:pt x="1047" y="345"/>
                    </a:cubicBezTo>
                    <a:cubicBezTo>
                      <a:pt x="1043" y="344"/>
                      <a:pt x="1041" y="344"/>
                      <a:pt x="1038" y="342"/>
                    </a:cubicBezTo>
                    <a:cubicBezTo>
                      <a:pt x="1036" y="341"/>
                      <a:pt x="1032" y="337"/>
                      <a:pt x="1029" y="337"/>
                    </a:cubicBezTo>
                    <a:cubicBezTo>
                      <a:pt x="1027" y="337"/>
                      <a:pt x="1025" y="337"/>
                      <a:pt x="1025" y="337"/>
                    </a:cubicBezTo>
                    <a:cubicBezTo>
                      <a:pt x="1025" y="337"/>
                      <a:pt x="928" y="280"/>
                      <a:pt x="816" y="215"/>
                    </a:cubicBezTo>
                    <a:cubicBezTo>
                      <a:pt x="763" y="184"/>
                      <a:pt x="707" y="150"/>
                      <a:pt x="656" y="121"/>
                    </a:cubicBezTo>
                    <a:cubicBezTo>
                      <a:pt x="561" y="65"/>
                      <a:pt x="485" y="21"/>
                      <a:pt x="485" y="21"/>
                    </a:cubicBezTo>
                    <a:cubicBezTo>
                      <a:pt x="485" y="21"/>
                      <a:pt x="484" y="18"/>
                      <a:pt x="478" y="15"/>
                    </a:cubicBezTo>
                    <a:cubicBezTo>
                      <a:pt x="473" y="12"/>
                      <a:pt x="471" y="11"/>
                      <a:pt x="468" y="7"/>
                    </a:cubicBezTo>
                    <a:cubicBezTo>
                      <a:pt x="465" y="3"/>
                      <a:pt x="461" y="0"/>
                      <a:pt x="456" y="0"/>
                    </a:cubicBezTo>
                    <a:cubicBezTo>
                      <a:pt x="452" y="1"/>
                      <a:pt x="450" y="2"/>
                      <a:pt x="447" y="6"/>
                    </a:cubicBezTo>
                    <a:cubicBezTo>
                      <a:pt x="443" y="10"/>
                      <a:pt x="440" y="16"/>
                      <a:pt x="436" y="17"/>
                    </a:cubicBezTo>
                    <a:cubicBezTo>
                      <a:pt x="432" y="19"/>
                      <a:pt x="432" y="23"/>
                      <a:pt x="426" y="25"/>
                    </a:cubicBezTo>
                    <a:cubicBezTo>
                      <a:pt x="421" y="28"/>
                      <a:pt x="419" y="28"/>
                      <a:pt x="417" y="27"/>
                    </a:cubicBezTo>
                    <a:cubicBezTo>
                      <a:pt x="414" y="26"/>
                      <a:pt x="412" y="25"/>
                      <a:pt x="408" y="27"/>
                    </a:cubicBezTo>
                    <a:cubicBezTo>
                      <a:pt x="404" y="29"/>
                      <a:pt x="396" y="32"/>
                      <a:pt x="396" y="38"/>
                    </a:cubicBezTo>
                    <a:cubicBezTo>
                      <a:pt x="396" y="44"/>
                      <a:pt x="395" y="47"/>
                      <a:pt x="391" y="57"/>
                    </a:cubicBezTo>
                    <a:cubicBezTo>
                      <a:pt x="386" y="67"/>
                      <a:pt x="386" y="68"/>
                      <a:pt x="377" y="86"/>
                    </a:cubicBezTo>
                    <a:cubicBezTo>
                      <a:pt x="368" y="104"/>
                      <a:pt x="361" y="116"/>
                      <a:pt x="360" y="118"/>
                    </a:cubicBezTo>
                    <a:cubicBezTo>
                      <a:pt x="358" y="120"/>
                      <a:pt x="357" y="121"/>
                      <a:pt x="353" y="123"/>
                    </a:cubicBezTo>
                    <a:cubicBezTo>
                      <a:pt x="349" y="124"/>
                      <a:pt x="347" y="126"/>
                      <a:pt x="342" y="135"/>
                    </a:cubicBezTo>
                    <a:cubicBezTo>
                      <a:pt x="340" y="138"/>
                      <a:pt x="337" y="143"/>
                      <a:pt x="335" y="147"/>
                    </a:cubicBezTo>
                    <a:cubicBezTo>
                      <a:pt x="332" y="153"/>
                      <a:pt x="328" y="159"/>
                      <a:pt x="330" y="161"/>
                    </a:cubicBezTo>
                    <a:cubicBezTo>
                      <a:pt x="332" y="165"/>
                      <a:pt x="333" y="169"/>
                      <a:pt x="333" y="169"/>
                    </a:cubicBezTo>
                    <a:cubicBezTo>
                      <a:pt x="333" y="169"/>
                      <a:pt x="319" y="196"/>
                      <a:pt x="304" y="225"/>
                    </a:cubicBezTo>
                    <a:cubicBezTo>
                      <a:pt x="289" y="254"/>
                      <a:pt x="272" y="288"/>
                      <a:pt x="272" y="288"/>
                    </a:cubicBezTo>
                    <a:cubicBezTo>
                      <a:pt x="272" y="288"/>
                      <a:pt x="268" y="284"/>
                      <a:pt x="265" y="284"/>
                    </a:cubicBezTo>
                    <a:cubicBezTo>
                      <a:pt x="263" y="283"/>
                      <a:pt x="259" y="284"/>
                      <a:pt x="259" y="282"/>
                    </a:cubicBezTo>
                    <a:cubicBezTo>
                      <a:pt x="258" y="281"/>
                      <a:pt x="258" y="280"/>
                      <a:pt x="251" y="274"/>
                    </a:cubicBezTo>
                    <a:cubicBezTo>
                      <a:pt x="244" y="269"/>
                      <a:pt x="231" y="259"/>
                      <a:pt x="222" y="253"/>
                    </a:cubicBezTo>
                    <a:cubicBezTo>
                      <a:pt x="136" y="225"/>
                      <a:pt x="81" y="310"/>
                      <a:pt x="81" y="310"/>
                    </a:cubicBezTo>
                    <a:cubicBezTo>
                      <a:pt x="24" y="404"/>
                      <a:pt x="80" y="457"/>
                      <a:pt x="98" y="470"/>
                    </a:cubicBezTo>
                    <a:cubicBezTo>
                      <a:pt x="98" y="470"/>
                      <a:pt x="98" y="470"/>
                      <a:pt x="98" y="470"/>
                    </a:cubicBezTo>
                    <a:cubicBezTo>
                      <a:pt x="98" y="470"/>
                      <a:pt x="103" y="475"/>
                      <a:pt x="118" y="482"/>
                    </a:cubicBezTo>
                    <a:cubicBezTo>
                      <a:pt x="133" y="490"/>
                      <a:pt x="135" y="491"/>
                      <a:pt x="139" y="490"/>
                    </a:cubicBezTo>
                    <a:cubicBezTo>
                      <a:pt x="143" y="490"/>
                      <a:pt x="144" y="489"/>
                      <a:pt x="148" y="490"/>
                    </a:cubicBezTo>
                    <a:cubicBezTo>
                      <a:pt x="150" y="492"/>
                      <a:pt x="151" y="492"/>
                      <a:pt x="151" y="492"/>
                    </a:cubicBezTo>
                    <a:cubicBezTo>
                      <a:pt x="151" y="492"/>
                      <a:pt x="151" y="494"/>
                      <a:pt x="154" y="497"/>
                    </a:cubicBezTo>
                    <a:cubicBezTo>
                      <a:pt x="157" y="499"/>
                      <a:pt x="162" y="501"/>
                      <a:pt x="162" y="501"/>
                    </a:cubicBezTo>
                    <a:cubicBezTo>
                      <a:pt x="162" y="501"/>
                      <a:pt x="155" y="514"/>
                      <a:pt x="150" y="525"/>
                    </a:cubicBezTo>
                    <a:cubicBezTo>
                      <a:pt x="144" y="535"/>
                      <a:pt x="85" y="651"/>
                      <a:pt x="85" y="651"/>
                    </a:cubicBezTo>
                    <a:cubicBezTo>
                      <a:pt x="85" y="651"/>
                      <a:pt x="82" y="653"/>
                      <a:pt x="79" y="653"/>
                    </a:cubicBezTo>
                    <a:cubicBezTo>
                      <a:pt x="75" y="654"/>
                      <a:pt x="74" y="655"/>
                      <a:pt x="70" y="663"/>
                    </a:cubicBezTo>
                    <a:cubicBezTo>
                      <a:pt x="66" y="671"/>
                      <a:pt x="60" y="682"/>
                      <a:pt x="60" y="684"/>
                    </a:cubicBezTo>
                    <a:cubicBezTo>
                      <a:pt x="60" y="686"/>
                      <a:pt x="61" y="687"/>
                      <a:pt x="58" y="689"/>
                    </a:cubicBezTo>
                    <a:cubicBezTo>
                      <a:pt x="55" y="690"/>
                      <a:pt x="55" y="691"/>
                      <a:pt x="57" y="694"/>
                    </a:cubicBezTo>
                    <a:cubicBezTo>
                      <a:pt x="60" y="696"/>
                      <a:pt x="61" y="699"/>
                      <a:pt x="61" y="699"/>
                    </a:cubicBezTo>
                    <a:cubicBezTo>
                      <a:pt x="61" y="699"/>
                      <a:pt x="54" y="713"/>
                      <a:pt x="45" y="729"/>
                    </a:cubicBezTo>
                    <a:cubicBezTo>
                      <a:pt x="37" y="745"/>
                      <a:pt x="25" y="770"/>
                      <a:pt x="21" y="778"/>
                    </a:cubicBezTo>
                    <a:cubicBezTo>
                      <a:pt x="17" y="785"/>
                      <a:pt x="17" y="786"/>
                      <a:pt x="16" y="786"/>
                    </a:cubicBezTo>
                    <a:cubicBezTo>
                      <a:pt x="14" y="787"/>
                      <a:pt x="12" y="793"/>
                      <a:pt x="9" y="799"/>
                    </a:cubicBezTo>
                    <a:cubicBezTo>
                      <a:pt x="5" y="804"/>
                      <a:pt x="0" y="809"/>
                      <a:pt x="1" y="815"/>
                    </a:cubicBezTo>
                    <a:cubicBezTo>
                      <a:pt x="2" y="822"/>
                      <a:pt x="8" y="825"/>
                      <a:pt x="12" y="826"/>
                    </a:cubicBezTo>
                    <a:cubicBezTo>
                      <a:pt x="16" y="828"/>
                      <a:pt x="20" y="827"/>
                      <a:pt x="25" y="830"/>
                    </a:cubicBezTo>
                    <a:cubicBezTo>
                      <a:pt x="30" y="832"/>
                      <a:pt x="31" y="832"/>
                      <a:pt x="34" y="833"/>
                    </a:cubicBezTo>
                    <a:cubicBezTo>
                      <a:pt x="37" y="833"/>
                      <a:pt x="41" y="835"/>
                      <a:pt x="49" y="840"/>
                    </a:cubicBezTo>
                    <a:cubicBezTo>
                      <a:pt x="56" y="844"/>
                      <a:pt x="126" y="883"/>
                      <a:pt x="163" y="905"/>
                    </a:cubicBezTo>
                    <a:cubicBezTo>
                      <a:pt x="201" y="926"/>
                      <a:pt x="260" y="959"/>
                      <a:pt x="306" y="985"/>
                    </a:cubicBezTo>
                    <a:cubicBezTo>
                      <a:pt x="352" y="1011"/>
                      <a:pt x="449" y="1067"/>
                      <a:pt x="479" y="1084"/>
                    </a:cubicBezTo>
                    <a:cubicBezTo>
                      <a:pt x="509" y="1101"/>
                      <a:pt x="582" y="1142"/>
                      <a:pt x="582" y="1142"/>
                    </a:cubicBezTo>
                    <a:cubicBezTo>
                      <a:pt x="582" y="1142"/>
                      <a:pt x="581" y="1144"/>
                      <a:pt x="586" y="1147"/>
                    </a:cubicBezTo>
                    <a:cubicBezTo>
                      <a:pt x="591" y="1150"/>
                      <a:pt x="595" y="1152"/>
                      <a:pt x="598" y="1155"/>
                    </a:cubicBezTo>
                    <a:cubicBezTo>
                      <a:pt x="601" y="1158"/>
                      <a:pt x="604" y="1161"/>
                      <a:pt x="609" y="1161"/>
                    </a:cubicBezTo>
                    <a:cubicBezTo>
                      <a:pt x="613" y="1162"/>
                      <a:pt x="617" y="1158"/>
                      <a:pt x="617" y="1158"/>
                    </a:cubicBezTo>
                    <a:cubicBezTo>
                      <a:pt x="617" y="1158"/>
                      <a:pt x="625" y="1160"/>
                      <a:pt x="628" y="1156"/>
                    </a:cubicBezTo>
                    <a:cubicBezTo>
                      <a:pt x="631" y="1153"/>
                      <a:pt x="630" y="1150"/>
                      <a:pt x="630" y="1150"/>
                    </a:cubicBezTo>
                    <a:cubicBezTo>
                      <a:pt x="630" y="1150"/>
                      <a:pt x="637" y="1150"/>
                      <a:pt x="639" y="1149"/>
                    </a:cubicBezTo>
                    <a:cubicBezTo>
                      <a:pt x="641" y="1148"/>
                      <a:pt x="642" y="1148"/>
                      <a:pt x="642" y="1148"/>
                    </a:cubicBezTo>
                    <a:cubicBezTo>
                      <a:pt x="642" y="1148"/>
                      <a:pt x="645" y="1149"/>
                      <a:pt x="650" y="1151"/>
                    </a:cubicBezTo>
                    <a:cubicBezTo>
                      <a:pt x="655" y="1152"/>
                      <a:pt x="658" y="1152"/>
                      <a:pt x="659" y="1152"/>
                    </a:cubicBezTo>
                    <a:cubicBezTo>
                      <a:pt x="661" y="1153"/>
                      <a:pt x="666" y="1152"/>
                      <a:pt x="667" y="1151"/>
                    </a:cubicBezTo>
                    <a:cubicBezTo>
                      <a:pt x="669" y="1149"/>
                      <a:pt x="674" y="1147"/>
                      <a:pt x="674" y="1142"/>
                    </a:cubicBezTo>
                    <a:cubicBezTo>
                      <a:pt x="674" y="1136"/>
                      <a:pt x="676" y="1132"/>
                      <a:pt x="677" y="1128"/>
                    </a:cubicBezTo>
                    <a:cubicBezTo>
                      <a:pt x="679" y="1124"/>
                      <a:pt x="681" y="1119"/>
                      <a:pt x="681" y="1117"/>
                    </a:cubicBezTo>
                    <a:cubicBezTo>
                      <a:pt x="681" y="1115"/>
                      <a:pt x="681" y="1112"/>
                      <a:pt x="683" y="1112"/>
                    </a:cubicBezTo>
                    <a:cubicBezTo>
                      <a:pt x="685" y="1113"/>
                      <a:pt x="688" y="1113"/>
                      <a:pt x="694" y="1109"/>
                    </a:cubicBezTo>
                    <a:cubicBezTo>
                      <a:pt x="699" y="1105"/>
                      <a:pt x="701" y="1100"/>
                      <a:pt x="701" y="1094"/>
                    </a:cubicBezTo>
                    <a:cubicBezTo>
                      <a:pt x="701" y="1088"/>
                      <a:pt x="700" y="1086"/>
                      <a:pt x="699" y="1085"/>
                    </a:cubicBezTo>
                    <a:cubicBezTo>
                      <a:pt x="698" y="1084"/>
                      <a:pt x="696" y="1082"/>
                      <a:pt x="696" y="1082"/>
                    </a:cubicBezTo>
                    <a:cubicBezTo>
                      <a:pt x="696" y="1082"/>
                      <a:pt x="703" y="1073"/>
                      <a:pt x="712" y="1053"/>
                    </a:cubicBezTo>
                    <a:cubicBezTo>
                      <a:pt x="721" y="1034"/>
                      <a:pt x="737" y="1000"/>
                      <a:pt x="753" y="969"/>
                    </a:cubicBezTo>
                    <a:cubicBezTo>
                      <a:pt x="768" y="938"/>
                      <a:pt x="797" y="877"/>
                      <a:pt x="821" y="830"/>
                    </a:cubicBezTo>
                    <a:cubicBezTo>
                      <a:pt x="845" y="783"/>
                      <a:pt x="891" y="689"/>
                      <a:pt x="910" y="651"/>
                    </a:cubicBezTo>
                    <a:cubicBezTo>
                      <a:pt x="929" y="613"/>
                      <a:pt x="1021" y="428"/>
                      <a:pt x="1021" y="428"/>
                    </a:cubicBezTo>
                    <a:cubicBezTo>
                      <a:pt x="1021" y="428"/>
                      <a:pt x="1028" y="430"/>
                      <a:pt x="1034" y="424"/>
                    </a:cubicBezTo>
                    <a:cubicBezTo>
                      <a:pt x="1039" y="418"/>
                      <a:pt x="1042" y="410"/>
                      <a:pt x="1039" y="405"/>
                    </a:cubicBezTo>
                    <a:cubicBezTo>
                      <a:pt x="1036" y="399"/>
                      <a:pt x="1035" y="398"/>
                      <a:pt x="1035" y="398"/>
                    </a:cubicBezTo>
                    <a:cubicBezTo>
                      <a:pt x="1035" y="398"/>
                      <a:pt x="1038" y="392"/>
                      <a:pt x="1041" y="388"/>
                    </a:cubicBezTo>
                    <a:cubicBezTo>
                      <a:pt x="1043" y="384"/>
                      <a:pt x="1048" y="378"/>
                      <a:pt x="1052" y="373"/>
                    </a:cubicBezTo>
                    <a:cubicBezTo>
                      <a:pt x="1055" y="368"/>
                      <a:pt x="1062" y="364"/>
                      <a:pt x="1060" y="355"/>
                    </a:cubicBezTo>
                    <a:close/>
                    <a:moveTo>
                      <a:pt x="198" y="430"/>
                    </a:moveTo>
                    <a:cubicBezTo>
                      <a:pt x="187" y="451"/>
                      <a:pt x="178" y="469"/>
                      <a:pt x="178" y="469"/>
                    </a:cubicBezTo>
                    <a:cubicBezTo>
                      <a:pt x="178" y="469"/>
                      <a:pt x="176" y="468"/>
                      <a:pt x="174" y="467"/>
                    </a:cubicBezTo>
                    <a:cubicBezTo>
                      <a:pt x="173" y="467"/>
                      <a:pt x="169" y="467"/>
                      <a:pt x="167" y="466"/>
                    </a:cubicBezTo>
                    <a:cubicBezTo>
                      <a:pt x="164" y="465"/>
                      <a:pt x="163" y="468"/>
                      <a:pt x="163" y="468"/>
                    </a:cubicBezTo>
                    <a:cubicBezTo>
                      <a:pt x="163" y="468"/>
                      <a:pt x="152" y="462"/>
                      <a:pt x="144" y="456"/>
                    </a:cubicBezTo>
                    <a:cubicBezTo>
                      <a:pt x="144" y="456"/>
                      <a:pt x="70" y="414"/>
                      <a:pt x="113" y="338"/>
                    </a:cubicBezTo>
                    <a:cubicBezTo>
                      <a:pt x="113" y="338"/>
                      <a:pt x="165" y="257"/>
                      <a:pt x="226" y="300"/>
                    </a:cubicBezTo>
                    <a:cubicBezTo>
                      <a:pt x="226" y="300"/>
                      <a:pt x="226" y="300"/>
                      <a:pt x="226" y="300"/>
                    </a:cubicBezTo>
                    <a:cubicBezTo>
                      <a:pt x="228" y="301"/>
                      <a:pt x="231" y="302"/>
                      <a:pt x="235" y="305"/>
                    </a:cubicBezTo>
                    <a:cubicBezTo>
                      <a:pt x="239" y="308"/>
                      <a:pt x="244" y="311"/>
                      <a:pt x="247" y="314"/>
                    </a:cubicBezTo>
                    <a:cubicBezTo>
                      <a:pt x="250" y="317"/>
                      <a:pt x="255" y="319"/>
                      <a:pt x="255" y="319"/>
                    </a:cubicBezTo>
                    <a:cubicBezTo>
                      <a:pt x="255" y="319"/>
                      <a:pt x="245" y="339"/>
                      <a:pt x="233" y="362"/>
                    </a:cubicBezTo>
                    <a:cubicBezTo>
                      <a:pt x="233" y="364"/>
                      <a:pt x="232" y="365"/>
                      <a:pt x="231" y="366"/>
                    </a:cubicBezTo>
                    <a:cubicBezTo>
                      <a:pt x="218" y="391"/>
                      <a:pt x="204" y="419"/>
                      <a:pt x="198" y="430"/>
                    </a:cubicBezTo>
                    <a:close/>
                  </a:path>
                </a:pathLst>
              </a:custGeom>
              <a:solidFill>
                <a:schemeClr val="bg1"/>
              </a:solidFill>
              <a:ln>
                <a:noFill/>
              </a:ln>
            </p:spPr>
            <p:txBody>
              <a:bodyPr vert="horz" wrap="square" lIns="182880" tIns="91440" rIns="182880" bIns="91440" numCol="1" anchor="t" anchorCtr="0" compatLnSpc="1">
                <a:prstTxWarp prst="textNoShape">
                  <a:avLst/>
                </a:prstTxWarp>
              </a:bodyPr>
              <a:lstStyle/>
              <a:p>
                <a:pPr algn="ctr"/>
                <a:endParaRPr lang="id-ID" sz="3600">
                  <a:solidFill>
                    <a:prstClr val="black"/>
                  </a:solidFill>
                  <a:latin typeface="Calibri"/>
                </a:endParaRPr>
              </a:p>
            </p:txBody>
          </p:sp>
        </p:grpSp>
        <p:sp>
          <p:nvSpPr>
            <p:cNvPr id="40" name="TextBox 39">
              <a:extLst>
                <a:ext uri="{FF2B5EF4-FFF2-40B4-BE49-F238E27FC236}">
                  <a16:creationId xmlns:a16="http://schemas.microsoft.com/office/drawing/2014/main" id="{0C185BC2-9DDF-CF22-3B5D-044FD7B6D750}"/>
                </a:ext>
              </a:extLst>
            </p:cNvPr>
            <p:cNvSpPr txBox="1"/>
            <p:nvPr/>
          </p:nvSpPr>
          <p:spPr>
            <a:xfrm>
              <a:off x="5985969" y="1634362"/>
              <a:ext cx="1972230" cy="782061"/>
            </a:xfrm>
            <a:prstGeom prst="rect">
              <a:avLst/>
            </a:prstGeom>
            <a:noFill/>
          </p:spPr>
          <p:txBody>
            <a:bodyPr wrap="square">
              <a:spAutoFit/>
            </a:bodyPr>
            <a:lstStyle/>
            <a:p>
              <a:pPr lvl="0" algn="ctr"/>
              <a:r>
                <a:rPr lang="en-US" sz="1800" b="0" dirty="0">
                  <a:latin typeface="Myriad Pro"/>
                  <a:cs typeface="Times New Roman" panose="02020603050405020304" pitchFamily="18" charset="0"/>
                </a:rPr>
                <a:t>Failure of all RC Pumps</a:t>
              </a:r>
            </a:p>
          </p:txBody>
        </p:sp>
        <p:sp>
          <p:nvSpPr>
            <p:cNvPr id="42" name="TextBox 41">
              <a:extLst>
                <a:ext uri="{FF2B5EF4-FFF2-40B4-BE49-F238E27FC236}">
                  <a16:creationId xmlns:a16="http://schemas.microsoft.com/office/drawing/2014/main" id="{AD6DAB93-3D0F-FAD4-CFCD-82E50D929B8C}"/>
                </a:ext>
              </a:extLst>
            </p:cNvPr>
            <p:cNvSpPr txBox="1"/>
            <p:nvPr/>
          </p:nvSpPr>
          <p:spPr>
            <a:xfrm>
              <a:off x="8189333" y="1757578"/>
              <a:ext cx="2322094" cy="446892"/>
            </a:xfrm>
            <a:prstGeom prst="rect">
              <a:avLst/>
            </a:prstGeom>
            <a:noFill/>
          </p:spPr>
          <p:txBody>
            <a:bodyPr wrap="square">
              <a:spAutoFit/>
            </a:bodyPr>
            <a:lstStyle/>
            <a:p>
              <a:pPr lvl="0" algn="ctr"/>
              <a:endParaRPr lang="en-US" sz="1800" b="0" dirty="0">
                <a:latin typeface="Myriad Pro"/>
                <a:cs typeface="Times New Roman" panose="02020603050405020304" pitchFamily="18" charset="0"/>
              </a:endParaRPr>
            </a:p>
          </p:txBody>
        </p:sp>
        <p:sp>
          <p:nvSpPr>
            <p:cNvPr id="44" name="TextBox 43">
              <a:extLst>
                <a:ext uri="{FF2B5EF4-FFF2-40B4-BE49-F238E27FC236}">
                  <a16:creationId xmlns:a16="http://schemas.microsoft.com/office/drawing/2014/main" id="{0C06CA2C-CB71-504F-BE1F-E52F92BE96A8}"/>
                </a:ext>
              </a:extLst>
            </p:cNvPr>
            <p:cNvSpPr txBox="1"/>
            <p:nvPr/>
          </p:nvSpPr>
          <p:spPr>
            <a:xfrm>
              <a:off x="14421525" y="2392443"/>
              <a:ext cx="1973917" cy="446892"/>
            </a:xfrm>
            <a:prstGeom prst="rect">
              <a:avLst/>
            </a:prstGeom>
            <a:noFill/>
          </p:spPr>
          <p:txBody>
            <a:bodyPr wrap="square">
              <a:spAutoFit/>
            </a:bodyPr>
            <a:lstStyle/>
            <a:p>
              <a:pPr lvl="0" algn="ctr"/>
              <a:endParaRPr lang="en-US" sz="1800" b="0" dirty="0">
                <a:latin typeface="Myriad Pro"/>
                <a:cs typeface="Times New Roman" panose="02020603050405020304" pitchFamily="18" charset="0"/>
              </a:endParaRPr>
            </a:p>
          </p:txBody>
        </p:sp>
        <p:sp>
          <p:nvSpPr>
            <p:cNvPr id="46" name="TextBox 45">
              <a:extLst>
                <a:ext uri="{FF2B5EF4-FFF2-40B4-BE49-F238E27FC236}">
                  <a16:creationId xmlns:a16="http://schemas.microsoft.com/office/drawing/2014/main" id="{A3779F86-6F68-6F8D-098B-EBF125B39689}"/>
                </a:ext>
              </a:extLst>
            </p:cNvPr>
            <p:cNvSpPr txBox="1"/>
            <p:nvPr/>
          </p:nvSpPr>
          <p:spPr>
            <a:xfrm>
              <a:off x="12714091" y="4058197"/>
              <a:ext cx="1707434" cy="446892"/>
            </a:xfrm>
            <a:prstGeom prst="rect">
              <a:avLst/>
            </a:prstGeom>
            <a:noFill/>
          </p:spPr>
          <p:txBody>
            <a:bodyPr wrap="square">
              <a:spAutoFit/>
            </a:bodyPr>
            <a:lstStyle/>
            <a:p>
              <a:pPr lvl="0" algn="ctr"/>
              <a:endParaRPr lang="en-US" sz="1800" b="0" dirty="0">
                <a:latin typeface="Myriad Pro"/>
                <a:cs typeface="Times New Roman" panose="02020603050405020304" pitchFamily="18" charset="0"/>
              </a:endParaRPr>
            </a:p>
          </p:txBody>
        </p:sp>
        <p:sp>
          <p:nvSpPr>
            <p:cNvPr id="50" name="TextBox 49">
              <a:extLst>
                <a:ext uri="{FF2B5EF4-FFF2-40B4-BE49-F238E27FC236}">
                  <a16:creationId xmlns:a16="http://schemas.microsoft.com/office/drawing/2014/main" id="{FC51B014-361C-76B6-CAEA-B80E5C5BF152}"/>
                </a:ext>
              </a:extLst>
            </p:cNvPr>
            <p:cNvSpPr txBox="1"/>
            <p:nvPr/>
          </p:nvSpPr>
          <p:spPr>
            <a:xfrm>
              <a:off x="4627792" y="3915625"/>
              <a:ext cx="2482516" cy="446892"/>
            </a:xfrm>
            <a:prstGeom prst="rect">
              <a:avLst/>
            </a:prstGeom>
            <a:noFill/>
          </p:spPr>
          <p:txBody>
            <a:bodyPr wrap="square">
              <a:spAutoFit/>
            </a:bodyPr>
            <a:lstStyle/>
            <a:p>
              <a:pPr lvl="0" algn="ctr"/>
              <a:endParaRPr lang="en-US" sz="1800" b="0" dirty="0">
                <a:latin typeface="Myriad Pro"/>
                <a:cs typeface="Times New Roman" panose="02020603050405020304" pitchFamily="18" charset="0"/>
              </a:endParaRPr>
            </a:p>
          </p:txBody>
        </p:sp>
      </p:grpSp>
      <p:sp>
        <p:nvSpPr>
          <p:cNvPr id="52" name="Oval 51">
            <a:extLst>
              <a:ext uri="{FF2B5EF4-FFF2-40B4-BE49-F238E27FC236}">
                <a16:creationId xmlns:a16="http://schemas.microsoft.com/office/drawing/2014/main" id="{552BF84B-8206-1351-BD6F-D75AB98A490C}"/>
              </a:ext>
            </a:extLst>
          </p:cNvPr>
          <p:cNvSpPr/>
          <p:nvPr/>
        </p:nvSpPr>
        <p:spPr>
          <a:xfrm>
            <a:off x="4960666" y="2714385"/>
            <a:ext cx="2173958" cy="1898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Myraid Pro"/>
              </a:rPr>
              <a:t>Trip Conditions for the FGD plant </a:t>
            </a:r>
          </a:p>
        </p:txBody>
      </p:sp>
      <p:sp>
        <p:nvSpPr>
          <p:cNvPr id="62" name="Rectangle 61">
            <a:extLst>
              <a:ext uri="{FF2B5EF4-FFF2-40B4-BE49-F238E27FC236}">
                <a16:creationId xmlns:a16="http://schemas.microsoft.com/office/drawing/2014/main" id="{C84C6E9F-C9E9-3C39-7B2B-675AEF1713CD}"/>
              </a:ext>
            </a:extLst>
          </p:cNvPr>
          <p:cNvSpPr/>
          <p:nvPr/>
        </p:nvSpPr>
        <p:spPr>
          <a:xfrm>
            <a:off x="6039691" y="1350883"/>
            <a:ext cx="2165616" cy="9838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0" kern="1200" dirty="0">
                <a:latin typeface="Myriad Pro"/>
                <a:cs typeface="Times New Roman" panose="02020603050405020304" pitchFamily="18" charset="0"/>
              </a:rPr>
              <a:t>Power Black out</a:t>
            </a:r>
            <a:endParaRPr lang="en-US" sz="1800" b="0" dirty="0">
              <a:latin typeface="Myriad Pro"/>
              <a:cs typeface="Times New Roman" panose="02020603050405020304" pitchFamily="18" charset="0"/>
            </a:endParaRPr>
          </a:p>
        </p:txBody>
      </p:sp>
      <p:sp>
        <p:nvSpPr>
          <p:cNvPr id="63" name="Rectangle 62">
            <a:extLst>
              <a:ext uri="{FF2B5EF4-FFF2-40B4-BE49-F238E27FC236}">
                <a16:creationId xmlns:a16="http://schemas.microsoft.com/office/drawing/2014/main" id="{757B0DA0-4E4B-0E3F-9D88-5D2F8529250E}"/>
              </a:ext>
            </a:extLst>
          </p:cNvPr>
          <p:cNvSpPr/>
          <p:nvPr/>
        </p:nvSpPr>
        <p:spPr>
          <a:xfrm>
            <a:off x="7160610" y="3129192"/>
            <a:ext cx="2165616" cy="9838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800" b="0" kern="1200" dirty="0">
                <a:latin typeface="Myriad Pro"/>
                <a:cs typeface="Times New Roman" panose="02020603050405020304" pitchFamily="18" charset="0"/>
              </a:rPr>
              <a:t>Flue Gas Inlet temperature Hi</a:t>
            </a:r>
            <a:endParaRPr lang="en-US" sz="1800" b="0" dirty="0">
              <a:latin typeface="Myriad Pro"/>
              <a:cs typeface="Times New Roman" panose="02020603050405020304" pitchFamily="18" charset="0"/>
            </a:endParaRPr>
          </a:p>
        </p:txBody>
      </p:sp>
      <p:sp>
        <p:nvSpPr>
          <p:cNvPr id="66" name="Rectangle 65">
            <a:extLst>
              <a:ext uri="{FF2B5EF4-FFF2-40B4-BE49-F238E27FC236}">
                <a16:creationId xmlns:a16="http://schemas.microsoft.com/office/drawing/2014/main" id="{ED257EAB-8D44-D5F2-18DB-E76D7EFE5799}"/>
              </a:ext>
            </a:extLst>
          </p:cNvPr>
          <p:cNvSpPr/>
          <p:nvPr/>
        </p:nvSpPr>
        <p:spPr>
          <a:xfrm>
            <a:off x="2668481" y="3183095"/>
            <a:ext cx="2077875" cy="8934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800" b="0" kern="1200" dirty="0">
                <a:latin typeface="Myriad Pro"/>
                <a:ea typeface="+mn-ea"/>
                <a:cs typeface="Times New Roman" panose="02020603050405020304" pitchFamily="18" charset="0"/>
              </a:rPr>
              <a:t>Bypass Damper Open</a:t>
            </a:r>
            <a:endParaRPr lang="en-US" sz="1800" b="0" dirty="0">
              <a:latin typeface="Myriad Pro"/>
              <a:cs typeface="Times New Roman" panose="02020603050405020304" pitchFamily="18" charset="0"/>
            </a:endParaRPr>
          </a:p>
        </p:txBody>
      </p:sp>
      <p:sp>
        <p:nvSpPr>
          <p:cNvPr id="67" name="Rectangle 66">
            <a:extLst>
              <a:ext uri="{FF2B5EF4-FFF2-40B4-BE49-F238E27FC236}">
                <a16:creationId xmlns:a16="http://schemas.microsoft.com/office/drawing/2014/main" id="{A1000426-366E-FEEB-834F-83C9011F46E6}"/>
              </a:ext>
            </a:extLst>
          </p:cNvPr>
          <p:cNvSpPr/>
          <p:nvPr/>
        </p:nvSpPr>
        <p:spPr>
          <a:xfrm>
            <a:off x="3719408" y="4965789"/>
            <a:ext cx="2190842" cy="8737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800" b="0" kern="1200">
                <a:latin typeface="Myriad Pro"/>
                <a:ea typeface="+mn-ea"/>
                <a:cs typeface="Times New Roman" panose="02020603050405020304" pitchFamily="18" charset="0"/>
              </a:rPr>
              <a:t>Both Booster fan Trip</a:t>
            </a:r>
            <a:endParaRPr lang="en-US" sz="1800" b="0" dirty="0">
              <a:latin typeface="Myriad Pro"/>
              <a:cs typeface="Times New Roman" panose="02020603050405020304" pitchFamily="18" charset="0"/>
            </a:endParaRPr>
          </a:p>
        </p:txBody>
      </p:sp>
      <p:sp>
        <p:nvSpPr>
          <p:cNvPr id="69" name="Rectangle 68">
            <a:extLst>
              <a:ext uri="{FF2B5EF4-FFF2-40B4-BE49-F238E27FC236}">
                <a16:creationId xmlns:a16="http://schemas.microsoft.com/office/drawing/2014/main" id="{95C508B4-8D5E-DCF2-50AD-7C2CB16E9E60}"/>
              </a:ext>
            </a:extLst>
          </p:cNvPr>
          <p:cNvSpPr/>
          <p:nvPr/>
        </p:nvSpPr>
        <p:spPr>
          <a:xfrm>
            <a:off x="5993882" y="4967192"/>
            <a:ext cx="1972230" cy="8709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800" b="0" kern="1200" dirty="0">
                <a:latin typeface="Myriad Pro"/>
                <a:ea typeface="+mn-ea"/>
                <a:cs typeface="Times New Roman" panose="02020603050405020304" pitchFamily="18" charset="0"/>
              </a:rPr>
              <a:t>Absorber Level Very High</a:t>
            </a:r>
            <a:endParaRPr lang="en-US" sz="1800" b="0" dirty="0">
              <a:latin typeface="Myriad Pro"/>
              <a:cs typeface="Times New Roman" panose="02020603050405020304" pitchFamily="18" charset="0"/>
            </a:endParaRPr>
          </a:p>
        </p:txBody>
      </p:sp>
    </p:spTree>
    <p:extLst>
      <p:ext uri="{BB962C8B-B14F-4D97-AF65-F5344CB8AC3E}">
        <p14:creationId xmlns:p14="http://schemas.microsoft.com/office/powerpoint/2010/main" val="3769161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4BB9520-EC6F-4095-A44C-286EE81FD345}"/>
              </a:ext>
            </a:extLst>
          </p:cNvPr>
          <p:cNvSpPr txBox="1"/>
          <p:nvPr/>
        </p:nvSpPr>
        <p:spPr>
          <a:xfrm>
            <a:off x="4114800" y="17716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Major Control Loops List</a:t>
            </a:r>
            <a:endParaRPr lang="en-GB" dirty="0">
              <a:latin typeface="Myriad Pro" panose="020B0503030403020204"/>
            </a:endParaRPr>
          </a:p>
        </p:txBody>
      </p:sp>
      <p:grpSp>
        <p:nvGrpSpPr>
          <p:cNvPr id="5" name="Group 4">
            <a:extLst>
              <a:ext uri="{FF2B5EF4-FFF2-40B4-BE49-F238E27FC236}">
                <a16:creationId xmlns:a16="http://schemas.microsoft.com/office/drawing/2014/main" id="{C0885555-6525-39EE-81E4-752A2C10C854}"/>
              </a:ext>
            </a:extLst>
          </p:cNvPr>
          <p:cNvGrpSpPr/>
          <p:nvPr/>
        </p:nvGrpSpPr>
        <p:grpSpPr>
          <a:xfrm>
            <a:off x="6231204" y="2295331"/>
            <a:ext cx="5699537" cy="4296953"/>
            <a:chOff x="7272258" y="868669"/>
            <a:chExt cx="4776878" cy="3681132"/>
          </a:xfrm>
        </p:grpSpPr>
        <p:pic>
          <p:nvPicPr>
            <p:cNvPr id="15" name="Picture 14">
              <a:extLst>
                <a:ext uri="{FF2B5EF4-FFF2-40B4-BE49-F238E27FC236}">
                  <a16:creationId xmlns:a16="http://schemas.microsoft.com/office/drawing/2014/main" id="{4D84D2AC-47B8-F1C6-735D-44FADFD5E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1180" y="1584005"/>
              <a:ext cx="2787956" cy="2965796"/>
            </a:xfrm>
            <a:prstGeom prst="roundRect">
              <a:avLst>
                <a:gd name="adj" fmla="val 8594"/>
              </a:avLst>
            </a:prstGeom>
            <a:solidFill>
              <a:srgbClr val="FFFFFF">
                <a:shade val="85000"/>
              </a:srgbClr>
            </a:solidFill>
            <a:ln>
              <a:noFill/>
            </a:ln>
            <a:effectLst/>
          </p:spPr>
        </p:pic>
        <p:sp>
          <p:nvSpPr>
            <p:cNvPr id="16" name="Speech Bubble: Rectangle 45">
              <a:extLst>
                <a:ext uri="{FF2B5EF4-FFF2-40B4-BE49-F238E27FC236}">
                  <a16:creationId xmlns:a16="http://schemas.microsoft.com/office/drawing/2014/main" id="{C015F0F3-AE1F-B319-7172-EAB03A60D1B6}"/>
                </a:ext>
              </a:extLst>
            </p:cNvPr>
            <p:cNvSpPr/>
            <p:nvPr/>
          </p:nvSpPr>
          <p:spPr>
            <a:xfrm>
              <a:off x="7272258" y="868669"/>
              <a:ext cx="2310285" cy="1325246"/>
            </a:xfrm>
            <a:prstGeom prst="wedgeRoundRectCallout">
              <a:avLst>
                <a:gd name="adj1" fmla="val 81897"/>
                <a:gd name="adj2" fmla="val 78394"/>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0" dirty="0">
                  <a:solidFill>
                    <a:schemeClr val="bg1"/>
                  </a:solidFill>
                  <a:latin typeface="Myriad Pro" panose="020B0503030403020204" pitchFamily="34" charset="0"/>
                  <a:ea typeface="Open Sans" panose="020B0606030504020204" pitchFamily="34" charset="0"/>
                  <a:cs typeface="Open Sans" panose="020B0606030504020204" pitchFamily="34" charset="0"/>
                </a:rPr>
                <a:t>Coming to knowing about Fail Safe Condition.</a:t>
              </a:r>
              <a:endParaRPr lang="en-IN"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p:txBody>
        </p:sp>
      </p:grpSp>
      <p:graphicFrame>
        <p:nvGraphicFramePr>
          <p:cNvPr id="2" name="Diagram 1">
            <a:extLst>
              <a:ext uri="{FF2B5EF4-FFF2-40B4-BE49-F238E27FC236}">
                <a16:creationId xmlns:a16="http://schemas.microsoft.com/office/drawing/2014/main" id="{EC696EF2-5251-4A41-C314-90706444CC95}"/>
              </a:ext>
            </a:extLst>
          </p:cNvPr>
          <p:cNvGraphicFramePr/>
          <p:nvPr>
            <p:extLst>
              <p:ext uri="{D42A27DB-BD31-4B8C-83A1-F6EECF244321}">
                <p14:modId xmlns:p14="http://schemas.microsoft.com/office/powerpoint/2010/main" val="3336145966"/>
              </p:ext>
            </p:extLst>
          </p:nvPr>
        </p:nvGraphicFramePr>
        <p:xfrm>
          <a:off x="391913" y="1558882"/>
          <a:ext cx="6100549" cy="50334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50003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741E2F-8FA9-9C73-C322-893FB8C33CDA}"/>
              </a:ext>
            </a:extLst>
          </p:cNvPr>
          <p:cNvSpPr/>
          <p:nvPr/>
        </p:nvSpPr>
        <p:spPr>
          <a:xfrm>
            <a:off x="-2727158" y="1785660"/>
            <a:ext cx="2727158" cy="1643340"/>
          </a:xfrm>
          <a:prstGeom prst="rect">
            <a:avLst/>
          </a:prstGeom>
          <a:solidFill>
            <a:schemeClr val="bg1">
              <a:lumMod val="95000"/>
            </a:schemeClr>
          </a:solidFill>
          <a:ln>
            <a:solidFill>
              <a:srgbClr val="CE42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 to SME:</a:t>
            </a:r>
            <a:endParaRPr lang="en-US" dirty="0"/>
          </a:p>
          <a:p>
            <a:pPr algn="ctr"/>
            <a:r>
              <a:rPr lang="en-US" dirty="0">
                <a:solidFill>
                  <a:schemeClr val="tx1"/>
                </a:solidFill>
              </a:rPr>
              <a:t>Please validate the audio and OST.</a:t>
            </a:r>
            <a:endParaRPr lang="en-IN" dirty="0">
              <a:solidFill>
                <a:schemeClr val="tx1"/>
              </a:solidFill>
            </a:endParaRPr>
          </a:p>
        </p:txBody>
      </p:sp>
      <p:sp>
        <p:nvSpPr>
          <p:cNvPr id="4" name="TextBox 3">
            <a:extLst>
              <a:ext uri="{FF2B5EF4-FFF2-40B4-BE49-F238E27FC236}">
                <a16:creationId xmlns:a16="http://schemas.microsoft.com/office/drawing/2014/main" id="{C908CE98-8FCD-010C-1993-3018105A2F49}"/>
              </a:ext>
            </a:extLst>
          </p:cNvPr>
          <p:cNvSpPr txBox="1"/>
          <p:nvPr/>
        </p:nvSpPr>
        <p:spPr>
          <a:xfrm>
            <a:off x="4114800" y="17716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Bypass Damper control for close condition </a:t>
            </a:r>
            <a:endParaRPr lang="en-GB" dirty="0">
              <a:latin typeface="Myriad Pro" panose="020B0503030403020204"/>
            </a:endParaRPr>
          </a:p>
        </p:txBody>
      </p:sp>
      <p:sp>
        <p:nvSpPr>
          <p:cNvPr id="6" name="TextBox 5">
            <a:extLst>
              <a:ext uri="{FF2B5EF4-FFF2-40B4-BE49-F238E27FC236}">
                <a16:creationId xmlns:a16="http://schemas.microsoft.com/office/drawing/2014/main" id="{ABE00D77-885D-57DC-DDC8-7D889D65B068}"/>
              </a:ext>
            </a:extLst>
          </p:cNvPr>
          <p:cNvSpPr txBox="1"/>
          <p:nvPr/>
        </p:nvSpPr>
        <p:spPr>
          <a:xfrm>
            <a:off x="801862" y="875751"/>
            <a:ext cx="11127429" cy="646331"/>
          </a:xfrm>
          <a:prstGeom prst="rect">
            <a:avLst/>
          </a:prstGeom>
          <a:solidFill>
            <a:srgbClr val="DAE3F3"/>
          </a:solidFill>
        </p:spPr>
        <p:txBody>
          <a:bodyPr wrap="square">
            <a:spAutoFit/>
          </a:bodyPr>
          <a:lstStyle/>
          <a:p>
            <a:pPr algn="just">
              <a:defRPr/>
            </a:pPr>
            <a:r>
              <a:rPr lang="en-IN" dirty="0">
                <a:latin typeface="Myriad Pro" panose="020B0503030403020204"/>
              </a:rPr>
              <a:t>At this stage, </a:t>
            </a:r>
            <a:r>
              <a:rPr lang="en-IN" b="1" dirty="0">
                <a:latin typeface="Myriad Pro" panose="020B0503030403020204"/>
              </a:rPr>
              <a:t>the flue gas </a:t>
            </a:r>
            <a:r>
              <a:rPr lang="en-IN" dirty="0">
                <a:latin typeface="Myriad Pro" panose="020B0503030403020204"/>
              </a:rPr>
              <a:t>is </a:t>
            </a:r>
            <a:r>
              <a:rPr lang="en-IN" b="1" dirty="0">
                <a:latin typeface="Myriad Pro" panose="020B0503030403020204"/>
              </a:rPr>
              <a:t>directed</a:t>
            </a:r>
            <a:r>
              <a:rPr lang="en-IN" dirty="0">
                <a:latin typeface="Myriad Pro" panose="020B0503030403020204"/>
              </a:rPr>
              <a:t> </a:t>
            </a:r>
            <a:r>
              <a:rPr lang="en-IN" b="1" dirty="0">
                <a:latin typeface="Myriad Pro" panose="020B0503030403020204"/>
              </a:rPr>
              <a:t>to</a:t>
            </a:r>
            <a:r>
              <a:rPr lang="en-IN" dirty="0">
                <a:latin typeface="Myriad Pro" panose="020B0503030403020204"/>
              </a:rPr>
              <a:t> the </a:t>
            </a:r>
            <a:r>
              <a:rPr lang="en-IN" b="1" dirty="0">
                <a:latin typeface="Myriad Pro" panose="020B0503030403020204"/>
              </a:rPr>
              <a:t>absorber</a:t>
            </a:r>
            <a:r>
              <a:rPr lang="en-IN" dirty="0">
                <a:latin typeface="Myriad Pro" panose="020B0503030403020204"/>
              </a:rPr>
              <a:t> </a:t>
            </a:r>
            <a:r>
              <a:rPr lang="en-IN" b="1" dirty="0">
                <a:latin typeface="Myriad Pro" panose="020B0503030403020204"/>
              </a:rPr>
              <a:t>through sequential operation</a:t>
            </a:r>
            <a:r>
              <a:rPr lang="en-IN" dirty="0">
                <a:latin typeface="Myriad Pro" panose="020B0503030403020204"/>
              </a:rPr>
              <a:t>, ensuring </a:t>
            </a:r>
            <a:r>
              <a:rPr lang="en-IN" b="1" dirty="0">
                <a:latin typeface="Myriad Pro" panose="020B0503030403020204"/>
              </a:rPr>
              <a:t>permissive conditions </a:t>
            </a:r>
            <a:r>
              <a:rPr lang="en-IN" dirty="0">
                <a:latin typeface="Myriad Pro" panose="020B0503030403020204"/>
              </a:rPr>
              <a:t>for safe operation for equipment to enable the FGD start. </a:t>
            </a:r>
            <a:r>
              <a:rPr lang="en-US" dirty="0">
                <a:latin typeface="Myriad Pro" panose="020B0503030403020204"/>
                <a:cs typeface="Times New Roman" panose="02020603050405020304" pitchFamily="18" charset="0"/>
              </a:rPr>
              <a:t>Fail safe Conditions include:</a:t>
            </a:r>
          </a:p>
        </p:txBody>
      </p:sp>
      <p:grpSp>
        <p:nvGrpSpPr>
          <p:cNvPr id="25" name="Group 24">
            <a:extLst>
              <a:ext uri="{FF2B5EF4-FFF2-40B4-BE49-F238E27FC236}">
                <a16:creationId xmlns:a16="http://schemas.microsoft.com/office/drawing/2014/main" id="{8F6BDB0B-F555-6EED-3A4C-8B4BB9F4D08D}"/>
              </a:ext>
            </a:extLst>
          </p:cNvPr>
          <p:cNvGrpSpPr/>
          <p:nvPr/>
        </p:nvGrpSpPr>
        <p:grpSpPr>
          <a:xfrm>
            <a:off x="372547" y="1499067"/>
            <a:ext cx="10994884" cy="5052005"/>
            <a:chOff x="2310166" y="3285522"/>
            <a:chExt cx="24686060" cy="8949934"/>
          </a:xfrm>
        </p:grpSpPr>
        <p:cxnSp>
          <p:nvCxnSpPr>
            <p:cNvPr id="26" name="Straight Connector 25">
              <a:extLst>
                <a:ext uri="{FF2B5EF4-FFF2-40B4-BE49-F238E27FC236}">
                  <a16:creationId xmlns:a16="http://schemas.microsoft.com/office/drawing/2014/main" id="{AF326DE2-5DA2-2C7E-8B09-9F30D7493C6B}"/>
                </a:ext>
              </a:extLst>
            </p:cNvPr>
            <p:cNvCxnSpPr/>
            <p:nvPr/>
          </p:nvCxnSpPr>
          <p:spPr>
            <a:xfrm>
              <a:off x="9366157" y="4380138"/>
              <a:ext cx="3955035" cy="0"/>
            </a:xfrm>
            <a:prstGeom prst="line">
              <a:avLst/>
            </a:prstGeom>
            <a:ln w="254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218483-C532-92E8-5797-CCAB2A88BBB7}"/>
                </a:ext>
              </a:extLst>
            </p:cNvPr>
            <p:cNvCxnSpPr/>
            <p:nvPr/>
          </p:nvCxnSpPr>
          <p:spPr>
            <a:xfrm>
              <a:off x="10262411" y="5999423"/>
              <a:ext cx="3058782" cy="0"/>
            </a:xfrm>
            <a:prstGeom prst="line">
              <a:avLst/>
            </a:prstGeom>
            <a:ln w="254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E22E214-F8E5-B53D-5F6F-A7AABCDF7934}"/>
                </a:ext>
              </a:extLst>
            </p:cNvPr>
            <p:cNvCxnSpPr/>
            <p:nvPr/>
          </p:nvCxnSpPr>
          <p:spPr>
            <a:xfrm>
              <a:off x="10842180" y="7618705"/>
              <a:ext cx="2479012" cy="0"/>
            </a:xfrm>
            <a:prstGeom prst="line">
              <a:avLst/>
            </a:prstGeom>
            <a:ln w="254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23F522F-6CF0-6278-EB65-A1CBA825EEE4}"/>
                </a:ext>
              </a:extLst>
            </p:cNvPr>
            <p:cNvCxnSpPr/>
            <p:nvPr/>
          </p:nvCxnSpPr>
          <p:spPr>
            <a:xfrm>
              <a:off x="11441942" y="9237987"/>
              <a:ext cx="1879251" cy="0"/>
            </a:xfrm>
            <a:prstGeom prst="line">
              <a:avLst/>
            </a:prstGeom>
            <a:ln w="254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4BE410-B688-8997-FFB3-404ED3D8E152}"/>
                </a:ext>
              </a:extLst>
            </p:cNvPr>
            <p:cNvCxnSpPr/>
            <p:nvPr/>
          </p:nvCxnSpPr>
          <p:spPr>
            <a:xfrm>
              <a:off x="12018583" y="10857268"/>
              <a:ext cx="1302609" cy="0"/>
            </a:xfrm>
            <a:prstGeom prst="line">
              <a:avLst/>
            </a:prstGeom>
            <a:ln w="254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E2573E1-05DF-5ACF-E85B-E05184D3429C}"/>
                </a:ext>
              </a:extLst>
            </p:cNvPr>
            <p:cNvGrpSpPr/>
            <p:nvPr/>
          </p:nvGrpSpPr>
          <p:grpSpPr>
            <a:xfrm>
              <a:off x="5761904" y="3285522"/>
              <a:ext cx="1743937" cy="1832489"/>
              <a:chOff x="2938034" y="1738953"/>
              <a:chExt cx="853232" cy="896557"/>
            </a:xfrm>
          </p:grpSpPr>
          <p:sp>
            <p:nvSpPr>
              <p:cNvPr id="63" name="Freeform 45">
                <a:extLst>
                  <a:ext uri="{FF2B5EF4-FFF2-40B4-BE49-F238E27FC236}">
                    <a16:creationId xmlns:a16="http://schemas.microsoft.com/office/drawing/2014/main" id="{13C93151-7BBB-4F51-569A-43AF5CEEDC2B}"/>
                  </a:ext>
                </a:extLst>
              </p:cNvPr>
              <p:cNvSpPr>
                <a:spLocks/>
              </p:cNvSpPr>
              <p:nvPr/>
            </p:nvSpPr>
            <p:spPr bwMode="auto">
              <a:xfrm flipH="1" flipV="1">
                <a:off x="2938034" y="1738953"/>
                <a:ext cx="386796" cy="718256"/>
              </a:xfrm>
              <a:custGeom>
                <a:avLst/>
                <a:gdLst>
                  <a:gd name="T0" fmla="*/ 478 w 478"/>
                  <a:gd name="T1" fmla="*/ 0 h 894"/>
                  <a:gd name="T2" fmla="*/ 201 w 478"/>
                  <a:gd name="T3" fmla="*/ 0 h 894"/>
                  <a:gd name="T4" fmla="*/ 0 w 478"/>
                  <a:gd name="T5" fmla="*/ 894 h 894"/>
                  <a:gd name="T6" fmla="*/ 478 w 478"/>
                  <a:gd name="T7" fmla="*/ 0 h 894"/>
                  <a:gd name="T8" fmla="*/ 478 w 478"/>
                  <a:gd name="T9" fmla="*/ 0 h 894"/>
                  <a:gd name="T10" fmla="*/ 478 w 478"/>
                  <a:gd name="T11" fmla="*/ 0 h 894"/>
                </a:gdLst>
                <a:ahLst/>
                <a:cxnLst>
                  <a:cxn ang="0">
                    <a:pos x="T0" y="T1"/>
                  </a:cxn>
                  <a:cxn ang="0">
                    <a:pos x="T2" y="T3"/>
                  </a:cxn>
                  <a:cxn ang="0">
                    <a:pos x="T4" y="T5"/>
                  </a:cxn>
                  <a:cxn ang="0">
                    <a:pos x="T6" y="T7"/>
                  </a:cxn>
                  <a:cxn ang="0">
                    <a:pos x="T8" y="T9"/>
                  </a:cxn>
                  <a:cxn ang="0">
                    <a:pos x="T10" y="T11"/>
                  </a:cxn>
                </a:cxnLst>
                <a:rect l="0" t="0" r="r" b="b"/>
                <a:pathLst>
                  <a:path w="478" h="894">
                    <a:moveTo>
                      <a:pt x="478" y="0"/>
                    </a:moveTo>
                    <a:lnTo>
                      <a:pt x="201" y="0"/>
                    </a:lnTo>
                    <a:lnTo>
                      <a:pt x="0" y="894"/>
                    </a:lnTo>
                    <a:lnTo>
                      <a:pt x="478" y="0"/>
                    </a:lnTo>
                    <a:lnTo>
                      <a:pt x="478" y="0"/>
                    </a:lnTo>
                    <a:lnTo>
                      <a:pt x="478"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4" name="Freeform 107">
                <a:extLst>
                  <a:ext uri="{FF2B5EF4-FFF2-40B4-BE49-F238E27FC236}">
                    <a16:creationId xmlns:a16="http://schemas.microsoft.com/office/drawing/2014/main" id="{023B7951-310D-3054-8833-9DBC7E857E58}"/>
                  </a:ext>
                </a:extLst>
              </p:cNvPr>
              <p:cNvSpPr>
                <a:spLocks/>
              </p:cNvSpPr>
              <p:nvPr/>
            </p:nvSpPr>
            <p:spPr bwMode="auto">
              <a:xfrm flipH="1" flipV="1">
                <a:off x="2938035" y="2405790"/>
                <a:ext cx="853231" cy="229720"/>
              </a:xfrm>
              <a:custGeom>
                <a:avLst/>
                <a:gdLst>
                  <a:gd name="connsiteX0" fmla="*/ 680953 w 894000"/>
                  <a:gd name="connsiteY0" fmla="*/ 240697 h 240697"/>
                  <a:gd name="connsiteX1" fmla="*/ 0 w 894000"/>
                  <a:gd name="connsiteY1" fmla="*/ 65287 h 240697"/>
                  <a:gd name="connsiteX2" fmla="*/ 894000 w 894000"/>
                  <a:gd name="connsiteY2" fmla="*/ 186878 h 240697"/>
                  <a:gd name="connsiteX3" fmla="*/ 680953 w 894000"/>
                  <a:gd name="connsiteY3" fmla="*/ 240697 h 240697"/>
                </a:gdLst>
                <a:ahLst/>
                <a:cxnLst>
                  <a:cxn ang="0">
                    <a:pos x="connsiteX0" y="connsiteY0"/>
                  </a:cxn>
                  <a:cxn ang="0">
                    <a:pos x="connsiteX1" y="connsiteY1"/>
                  </a:cxn>
                  <a:cxn ang="0">
                    <a:pos x="connsiteX2" y="connsiteY2"/>
                  </a:cxn>
                  <a:cxn ang="0">
                    <a:pos x="connsiteX3" y="connsiteY3"/>
                  </a:cxn>
                </a:cxnLst>
                <a:rect l="l" t="t" r="r" b="b"/>
                <a:pathLst>
                  <a:path w="894000" h="240697">
                    <a:moveTo>
                      <a:pt x="680953" y="240697"/>
                    </a:moveTo>
                    <a:cubicBezTo>
                      <a:pt x="0" y="65287"/>
                      <a:pt x="0" y="65287"/>
                      <a:pt x="0" y="65287"/>
                    </a:cubicBezTo>
                    <a:cubicBezTo>
                      <a:pt x="0" y="65287"/>
                      <a:pt x="479853" y="-144009"/>
                      <a:pt x="894000" y="186878"/>
                    </a:cubicBezTo>
                    <a:cubicBezTo>
                      <a:pt x="680953" y="240697"/>
                      <a:pt x="680953" y="240697"/>
                      <a:pt x="680953" y="240697"/>
                    </a:cubicBezTo>
                    <a:close/>
                  </a:path>
                </a:pathLst>
              </a:custGeom>
              <a:gradFill flip="none" rotWithShape="1">
                <a:gsLst>
                  <a:gs pos="0">
                    <a:schemeClr val="accent6">
                      <a:lumMod val="65000"/>
                    </a:schemeClr>
                  </a:gs>
                  <a:gs pos="100000">
                    <a:schemeClr val="accent6">
                      <a:lumMod val="6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5" name="Freeform 108">
                <a:extLst>
                  <a:ext uri="{FF2B5EF4-FFF2-40B4-BE49-F238E27FC236}">
                    <a16:creationId xmlns:a16="http://schemas.microsoft.com/office/drawing/2014/main" id="{F74DED27-963D-F6C0-44D2-9D359286CC28}"/>
                  </a:ext>
                </a:extLst>
              </p:cNvPr>
              <p:cNvSpPr>
                <a:spLocks/>
              </p:cNvSpPr>
              <p:nvPr/>
            </p:nvSpPr>
            <p:spPr bwMode="auto">
              <a:xfrm flipH="1" flipV="1">
                <a:off x="3141299" y="1738953"/>
                <a:ext cx="649966" cy="847064"/>
              </a:xfrm>
              <a:custGeom>
                <a:avLst/>
                <a:gdLst>
                  <a:gd name="connsiteX0" fmla="*/ 489859 w 681023"/>
                  <a:gd name="connsiteY0" fmla="*/ 887539 h 887539"/>
                  <a:gd name="connsiteX1" fmla="*/ 0 w 681023"/>
                  <a:gd name="connsiteY1" fmla="*/ 13059 h 887539"/>
                  <a:gd name="connsiteX2" fmla="*/ 681023 w 681023"/>
                  <a:gd name="connsiteY2" fmla="*/ 188354 h 887539"/>
                  <a:gd name="connsiteX3" fmla="*/ 489859 w 681023"/>
                  <a:gd name="connsiteY3" fmla="*/ 887539 h 887539"/>
                </a:gdLst>
                <a:ahLst/>
                <a:cxnLst>
                  <a:cxn ang="0">
                    <a:pos x="connsiteX0" y="connsiteY0"/>
                  </a:cxn>
                  <a:cxn ang="0">
                    <a:pos x="connsiteX1" y="connsiteY1"/>
                  </a:cxn>
                  <a:cxn ang="0">
                    <a:pos x="connsiteX2" y="connsiteY2"/>
                  </a:cxn>
                  <a:cxn ang="0">
                    <a:pos x="connsiteX3" y="connsiteY3"/>
                  </a:cxn>
                </a:cxnLst>
                <a:rect l="l" t="t" r="r" b="b"/>
                <a:pathLst>
                  <a:path w="681023" h="887539">
                    <a:moveTo>
                      <a:pt x="489859" y="887539"/>
                    </a:moveTo>
                    <a:cubicBezTo>
                      <a:pt x="489859" y="887539"/>
                      <a:pt x="489859" y="887539"/>
                      <a:pt x="0" y="13059"/>
                    </a:cubicBezTo>
                    <a:cubicBezTo>
                      <a:pt x="392285" y="-58652"/>
                      <a:pt x="681023" y="188354"/>
                      <a:pt x="681023" y="188354"/>
                    </a:cubicBezTo>
                    <a:cubicBezTo>
                      <a:pt x="681023" y="188354"/>
                      <a:pt x="681023" y="188354"/>
                      <a:pt x="489859" y="887539"/>
                    </a:cubicBezTo>
                    <a:close/>
                  </a:path>
                </a:pathLst>
              </a:custGeom>
              <a:solidFill>
                <a:schemeClr val="accent1"/>
              </a:solidFill>
              <a:ln w="15875" cap="flat">
                <a:noFill/>
                <a:prstDash val="solid"/>
                <a:miter lim="800000"/>
                <a:headEnd/>
                <a:tailEnd/>
              </a:ln>
            </p:spPr>
            <p:txBody>
              <a:bodyPr vert="horz" wrap="square" lIns="182877" tIns="91439" rIns="182877" bIns="91439" numCol="1" anchor="t" anchorCtr="0" compatLnSpc="1">
                <a:prstTxWarp prst="textNoShape">
                  <a:avLst/>
                </a:prstTxWarp>
                <a:noAutofit/>
              </a:bodyPr>
              <a:lstStyle/>
              <a:p>
                <a:endParaRPr lang="en-US" sz="3600"/>
              </a:p>
            </p:txBody>
          </p:sp>
        </p:grpSp>
        <p:grpSp>
          <p:nvGrpSpPr>
            <p:cNvPr id="32" name="Group 31">
              <a:extLst>
                <a:ext uri="{FF2B5EF4-FFF2-40B4-BE49-F238E27FC236}">
                  <a16:creationId xmlns:a16="http://schemas.microsoft.com/office/drawing/2014/main" id="{02F7CD76-FA5B-E7AF-7A55-2B2A7E0F1964}"/>
                </a:ext>
              </a:extLst>
            </p:cNvPr>
            <p:cNvGrpSpPr/>
            <p:nvPr/>
          </p:nvGrpSpPr>
          <p:grpSpPr>
            <a:xfrm>
              <a:off x="4911284" y="4801201"/>
              <a:ext cx="3515785" cy="2186422"/>
              <a:chOff x="2521863" y="2480508"/>
              <a:chExt cx="1720120" cy="1069721"/>
            </a:xfrm>
          </p:grpSpPr>
          <p:sp>
            <p:nvSpPr>
              <p:cNvPr id="60" name="Freeform 109">
                <a:extLst>
                  <a:ext uri="{FF2B5EF4-FFF2-40B4-BE49-F238E27FC236}">
                    <a16:creationId xmlns:a16="http://schemas.microsoft.com/office/drawing/2014/main" id="{759D9456-5C04-DFD6-65FB-8E21D2B0FF76}"/>
                  </a:ext>
                </a:extLst>
              </p:cNvPr>
              <p:cNvSpPr>
                <a:spLocks/>
              </p:cNvSpPr>
              <p:nvPr/>
            </p:nvSpPr>
            <p:spPr bwMode="auto">
              <a:xfrm flipH="1" flipV="1">
                <a:off x="2521864" y="2480508"/>
                <a:ext cx="600957" cy="744768"/>
              </a:xfrm>
              <a:custGeom>
                <a:avLst/>
                <a:gdLst>
                  <a:gd name="T0" fmla="*/ 748 w 748"/>
                  <a:gd name="T1" fmla="*/ 0 h 927"/>
                  <a:gd name="T2" fmla="*/ 163 w 748"/>
                  <a:gd name="T3" fmla="*/ 57 h 927"/>
                  <a:gd name="T4" fmla="*/ 0 w 748"/>
                  <a:gd name="T5" fmla="*/ 927 h 927"/>
                  <a:gd name="T6" fmla="*/ 293 w 748"/>
                  <a:gd name="T7" fmla="*/ 854 h 927"/>
                  <a:gd name="T8" fmla="*/ 748 w 748"/>
                  <a:gd name="T9" fmla="*/ 0 h 927"/>
                  <a:gd name="T10" fmla="*/ 748 w 748"/>
                  <a:gd name="T11" fmla="*/ 0 h 927"/>
                  <a:gd name="T12" fmla="*/ 748 w 748"/>
                  <a:gd name="T13" fmla="*/ 0 h 927"/>
                </a:gdLst>
                <a:ahLst/>
                <a:cxnLst>
                  <a:cxn ang="0">
                    <a:pos x="T0" y="T1"/>
                  </a:cxn>
                  <a:cxn ang="0">
                    <a:pos x="T2" y="T3"/>
                  </a:cxn>
                  <a:cxn ang="0">
                    <a:pos x="T4" y="T5"/>
                  </a:cxn>
                  <a:cxn ang="0">
                    <a:pos x="T6" y="T7"/>
                  </a:cxn>
                  <a:cxn ang="0">
                    <a:pos x="T8" y="T9"/>
                  </a:cxn>
                  <a:cxn ang="0">
                    <a:pos x="T10" y="T11"/>
                  </a:cxn>
                  <a:cxn ang="0">
                    <a:pos x="T12" y="T13"/>
                  </a:cxn>
                </a:cxnLst>
                <a:rect l="0" t="0" r="r" b="b"/>
                <a:pathLst>
                  <a:path w="748" h="927">
                    <a:moveTo>
                      <a:pt x="748" y="0"/>
                    </a:moveTo>
                    <a:lnTo>
                      <a:pt x="163" y="57"/>
                    </a:lnTo>
                    <a:lnTo>
                      <a:pt x="0" y="927"/>
                    </a:lnTo>
                    <a:lnTo>
                      <a:pt x="293" y="854"/>
                    </a:lnTo>
                    <a:lnTo>
                      <a:pt x="748" y="0"/>
                    </a:lnTo>
                    <a:lnTo>
                      <a:pt x="748" y="0"/>
                    </a:lnTo>
                    <a:lnTo>
                      <a:pt x="748"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1" name="Freeform 110">
                <a:extLst>
                  <a:ext uri="{FF2B5EF4-FFF2-40B4-BE49-F238E27FC236}">
                    <a16:creationId xmlns:a16="http://schemas.microsoft.com/office/drawing/2014/main" id="{37793640-2C53-924A-314C-110F24E14123}"/>
                  </a:ext>
                </a:extLst>
              </p:cNvPr>
              <p:cNvSpPr>
                <a:spLocks/>
              </p:cNvSpPr>
              <p:nvPr/>
            </p:nvSpPr>
            <p:spPr bwMode="auto">
              <a:xfrm flipH="1" flipV="1">
                <a:off x="2521863" y="3112799"/>
                <a:ext cx="1720120" cy="437430"/>
              </a:xfrm>
              <a:custGeom>
                <a:avLst/>
                <a:gdLst>
                  <a:gd name="connsiteX0" fmla="*/ 1370155 w 1802311"/>
                  <a:gd name="connsiteY0" fmla="*/ 458331 h 458331"/>
                  <a:gd name="connsiteX1" fmla="*/ 0 w 1802311"/>
                  <a:gd name="connsiteY1" fmla="*/ 189403 h 458331"/>
                  <a:gd name="connsiteX2" fmla="*/ 1802311 w 1802311"/>
                  <a:gd name="connsiteY2" fmla="*/ 340799 h 458331"/>
                  <a:gd name="connsiteX3" fmla="*/ 1370155 w 1802311"/>
                  <a:gd name="connsiteY3" fmla="*/ 458331 h 458331"/>
                </a:gdLst>
                <a:ahLst/>
                <a:cxnLst>
                  <a:cxn ang="0">
                    <a:pos x="connsiteX0" y="connsiteY0"/>
                  </a:cxn>
                  <a:cxn ang="0">
                    <a:pos x="connsiteX1" y="connsiteY1"/>
                  </a:cxn>
                  <a:cxn ang="0">
                    <a:pos x="connsiteX2" y="connsiteY2"/>
                  </a:cxn>
                  <a:cxn ang="0">
                    <a:pos x="connsiteX3" y="connsiteY3"/>
                  </a:cxn>
                </a:cxnLst>
                <a:rect l="l" t="t" r="r" b="b"/>
                <a:pathLst>
                  <a:path w="1802311" h="458331">
                    <a:moveTo>
                      <a:pt x="1370155" y="458331"/>
                    </a:moveTo>
                    <a:cubicBezTo>
                      <a:pt x="0" y="189403"/>
                      <a:pt x="0" y="189403"/>
                      <a:pt x="0" y="189403"/>
                    </a:cubicBezTo>
                    <a:cubicBezTo>
                      <a:pt x="0" y="189403"/>
                      <a:pt x="744823" y="-324550"/>
                      <a:pt x="1802311" y="340799"/>
                    </a:cubicBezTo>
                    <a:cubicBezTo>
                      <a:pt x="1370155" y="458331"/>
                      <a:pt x="1370155" y="458331"/>
                      <a:pt x="1370155" y="458331"/>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2" name="Freeform 111">
                <a:extLst>
                  <a:ext uri="{FF2B5EF4-FFF2-40B4-BE49-F238E27FC236}">
                    <a16:creationId xmlns:a16="http://schemas.microsoft.com/office/drawing/2014/main" id="{420DF3A8-2347-289D-D2B5-F670CE5161B4}"/>
                  </a:ext>
                </a:extLst>
              </p:cNvPr>
              <p:cNvSpPr>
                <a:spLocks/>
              </p:cNvSpPr>
              <p:nvPr/>
            </p:nvSpPr>
            <p:spPr bwMode="auto">
              <a:xfrm flipH="1" flipV="1">
                <a:off x="2936428" y="2480508"/>
                <a:ext cx="1305555" cy="956264"/>
              </a:xfrm>
              <a:custGeom>
                <a:avLst/>
                <a:gdLst>
                  <a:gd name="connsiteX0" fmla="*/ 1172802 w 1367937"/>
                  <a:gd name="connsiteY0" fmla="*/ 1001956 h 1001956"/>
                  <a:gd name="connsiteX1" fmla="*/ 438059 w 1367937"/>
                  <a:gd name="connsiteY1" fmla="*/ 844707 h 1001956"/>
                  <a:gd name="connsiteX2" fmla="*/ 0 w 1367937"/>
                  <a:gd name="connsiteY2" fmla="*/ 72396 h 1001956"/>
                  <a:gd name="connsiteX3" fmla="*/ 1367937 w 1367937"/>
                  <a:gd name="connsiteY3" fmla="*/ 339122 h 1001956"/>
                  <a:gd name="connsiteX4" fmla="*/ 1172802 w 1367937"/>
                  <a:gd name="connsiteY4" fmla="*/ 1001956 h 1001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937" h="1001956">
                    <a:moveTo>
                      <a:pt x="1172802" y="1001956"/>
                    </a:moveTo>
                    <a:cubicBezTo>
                      <a:pt x="762620" y="733240"/>
                      <a:pt x="438059" y="844707"/>
                      <a:pt x="438059" y="844707"/>
                    </a:cubicBezTo>
                    <a:cubicBezTo>
                      <a:pt x="438059" y="844707"/>
                      <a:pt x="438059" y="844707"/>
                      <a:pt x="0" y="72396"/>
                    </a:cubicBezTo>
                    <a:cubicBezTo>
                      <a:pt x="643150" y="-188359"/>
                      <a:pt x="1367937" y="339122"/>
                      <a:pt x="1367937" y="339122"/>
                    </a:cubicBezTo>
                    <a:cubicBezTo>
                      <a:pt x="1367937" y="339122"/>
                      <a:pt x="1367937" y="339122"/>
                      <a:pt x="1172802" y="1001956"/>
                    </a:cubicBezTo>
                    <a:close/>
                  </a:path>
                </a:pathLst>
              </a:custGeom>
              <a:solidFill>
                <a:schemeClr val="accent2"/>
              </a:solidFill>
              <a:ln w="15875" cap="flat">
                <a:noFill/>
                <a:prstDash val="solid"/>
                <a:miter lim="800000"/>
                <a:headEnd/>
                <a:tailEnd/>
              </a:ln>
            </p:spPr>
            <p:txBody>
              <a:bodyPr vert="horz" wrap="square" lIns="182877" tIns="91439" rIns="182877" bIns="91439" numCol="1" anchor="t" anchorCtr="0" compatLnSpc="1">
                <a:prstTxWarp prst="textNoShape">
                  <a:avLst/>
                </a:prstTxWarp>
                <a:noAutofit/>
              </a:bodyPr>
              <a:lstStyle/>
              <a:p>
                <a:endParaRPr lang="en-US" sz="2800"/>
              </a:p>
            </p:txBody>
          </p:sp>
        </p:grpSp>
        <p:grpSp>
          <p:nvGrpSpPr>
            <p:cNvPr id="33" name="Group 32">
              <a:extLst>
                <a:ext uri="{FF2B5EF4-FFF2-40B4-BE49-F238E27FC236}">
                  <a16:creationId xmlns:a16="http://schemas.microsoft.com/office/drawing/2014/main" id="{11F98C41-171F-1E16-D565-DA1DE0878B11}"/>
                </a:ext>
              </a:extLst>
            </p:cNvPr>
            <p:cNvGrpSpPr/>
            <p:nvPr/>
          </p:nvGrpSpPr>
          <p:grpSpPr>
            <a:xfrm>
              <a:off x="4054100" y="6261044"/>
              <a:ext cx="5274491" cy="2536502"/>
              <a:chOff x="2102480" y="3194746"/>
              <a:chExt cx="2580579" cy="1241000"/>
            </a:xfrm>
          </p:grpSpPr>
          <p:sp>
            <p:nvSpPr>
              <p:cNvPr id="57" name="Freeform 112">
                <a:extLst>
                  <a:ext uri="{FF2B5EF4-FFF2-40B4-BE49-F238E27FC236}">
                    <a16:creationId xmlns:a16="http://schemas.microsoft.com/office/drawing/2014/main" id="{593643DB-806A-AA38-0A29-0E9D6A2F3A7E}"/>
                  </a:ext>
                </a:extLst>
              </p:cNvPr>
              <p:cNvSpPr>
                <a:spLocks/>
              </p:cNvSpPr>
              <p:nvPr/>
            </p:nvSpPr>
            <p:spPr bwMode="auto">
              <a:xfrm flipH="1" flipV="1">
                <a:off x="2102480" y="3194746"/>
                <a:ext cx="809042" cy="813059"/>
              </a:xfrm>
              <a:custGeom>
                <a:avLst/>
                <a:gdLst>
                  <a:gd name="T0" fmla="*/ 1007 w 1007"/>
                  <a:gd name="T1" fmla="*/ 0 h 1012"/>
                  <a:gd name="T2" fmla="*/ 146 w 1007"/>
                  <a:gd name="T3" fmla="*/ 99 h 1012"/>
                  <a:gd name="T4" fmla="*/ 0 w 1007"/>
                  <a:gd name="T5" fmla="*/ 1012 h 1012"/>
                  <a:gd name="T6" fmla="*/ 546 w 1007"/>
                  <a:gd name="T7" fmla="*/ 870 h 1012"/>
                  <a:gd name="T8" fmla="*/ 1007 w 1007"/>
                  <a:gd name="T9" fmla="*/ 0 h 1012"/>
                  <a:gd name="T10" fmla="*/ 1007 w 1007"/>
                  <a:gd name="T11" fmla="*/ 0 h 1012"/>
                  <a:gd name="T12" fmla="*/ 1007 w 1007"/>
                  <a:gd name="T13" fmla="*/ 0 h 1012"/>
                </a:gdLst>
                <a:ahLst/>
                <a:cxnLst>
                  <a:cxn ang="0">
                    <a:pos x="T0" y="T1"/>
                  </a:cxn>
                  <a:cxn ang="0">
                    <a:pos x="T2" y="T3"/>
                  </a:cxn>
                  <a:cxn ang="0">
                    <a:pos x="T4" y="T5"/>
                  </a:cxn>
                  <a:cxn ang="0">
                    <a:pos x="T6" y="T7"/>
                  </a:cxn>
                  <a:cxn ang="0">
                    <a:pos x="T8" y="T9"/>
                  </a:cxn>
                  <a:cxn ang="0">
                    <a:pos x="T10" y="T11"/>
                  </a:cxn>
                  <a:cxn ang="0">
                    <a:pos x="T12" y="T13"/>
                  </a:cxn>
                </a:cxnLst>
                <a:rect l="0" t="0" r="r" b="b"/>
                <a:pathLst>
                  <a:path w="1007" h="1012">
                    <a:moveTo>
                      <a:pt x="1007" y="0"/>
                    </a:moveTo>
                    <a:lnTo>
                      <a:pt x="146" y="99"/>
                    </a:lnTo>
                    <a:lnTo>
                      <a:pt x="0" y="1012"/>
                    </a:lnTo>
                    <a:lnTo>
                      <a:pt x="546" y="870"/>
                    </a:lnTo>
                    <a:lnTo>
                      <a:pt x="1007" y="0"/>
                    </a:lnTo>
                    <a:lnTo>
                      <a:pt x="1007" y="0"/>
                    </a:lnTo>
                    <a:lnTo>
                      <a:pt x="1007" y="0"/>
                    </a:lnTo>
                    <a:close/>
                  </a:path>
                </a:pathLst>
              </a:custGeom>
              <a:gradFill flip="none" rotWithShape="1">
                <a:gsLst>
                  <a:gs pos="0">
                    <a:schemeClr val="accent3">
                      <a:lumMod val="83000"/>
                    </a:schemeClr>
                  </a:gs>
                  <a:gs pos="100000">
                    <a:schemeClr val="accent3">
                      <a:lumMod val="8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8" name="Freeform 113">
                <a:extLst>
                  <a:ext uri="{FF2B5EF4-FFF2-40B4-BE49-F238E27FC236}">
                    <a16:creationId xmlns:a16="http://schemas.microsoft.com/office/drawing/2014/main" id="{5CD597F1-FF5C-362B-AB93-4A5631AC8D1E}"/>
                  </a:ext>
                </a:extLst>
              </p:cNvPr>
              <p:cNvSpPr>
                <a:spLocks/>
              </p:cNvSpPr>
              <p:nvPr/>
            </p:nvSpPr>
            <p:spPr bwMode="auto">
              <a:xfrm flipH="1" flipV="1">
                <a:off x="2102480" y="3842302"/>
                <a:ext cx="2580579" cy="593444"/>
              </a:xfrm>
              <a:custGeom>
                <a:avLst/>
                <a:gdLst>
                  <a:gd name="connsiteX0" fmla="*/ 2052802 w 2703885"/>
                  <a:gd name="connsiteY0" fmla="*/ 621800 h 621800"/>
                  <a:gd name="connsiteX1" fmla="*/ 0 w 2703885"/>
                  <a:gd name="connsiteY1" fmla="*/ 273298 h 621800"/>
                  <a:gd name="connsiteX2" fmla="*/ 2703885 w 2703885"/>
                  <a:gd name="connsiteY2" fmla="*/ 448545 h 621800"/>
                  <a:gd name="connsiteX3" fmla="*/ 2052802 w 2703885"/>
                  <a:gd name="connsiteY3" fmla="*/ 621800 h 621800"/>
                </a:gdLst>
                <a:ahLst/>
                <a:cxnLst>
                  <a:cxn ang="0">
                    <a:pos x="connsiteX0" y="connsiteY0"/>
                  </a:cxn>
                  <a:cxn ang="0">
                    <a:pos x="connsiteX1" y="connsiteY1"/>
                  </a:cxn>
                  <a:cxn ang="0">
                    <a:pos x="connsiteX2" y="connsiteY2"/>
                  </a:cxn>
                  <a:cxn ang="0">
                    <a:pos x="connsiteX3" y="connsiteY3"/>
                  </a:cxn>
                </a:cxnLst>
                <a:rect l="l" t="t" r="r" b="b"/>
                <a:pathLst>
                  <a:path w="2703885" h="621800">
                    <a:moveTo>
                      <a:pt x="2052802" y="621800"/>
                    </a:moveTo>
                    <a:cubicBezTo>
                      <a:pt x="0" y="273298"/>
                      <a:pt x="0" y="273298"/>
                      <a:pt x="0" y="273298"/>
                    </a:cubicBezTo>
                    <a:cubicBezTo>
                      <a:pt x="0" y="273298"/>
                      <a:pt x="1300175" y="-445612"/>
                      <a:pt x="2703885" y="448545"/>
                    </a:cubicBezTo>
                    <a:cubicBezTo>
                      <a:pt x="2052802" y="621800"/>
                      <a:pt x="2052802" y="621800"/>
                      <a:pt x="2052802" y="621800"/>
                    </a:cubicBezTo>
                    <a:close/>
                  </a:path>
                </a:pathLst>
              </a:custGeom>
              <a:gradFill flip="none" rotWithShape="1">
                <a:gsLst>
                  <a:gs pos="0">
                    <a:schemeClr val="accent3">
                      <a:lumMod val="65000"/>
                    </a:schemeClr>
                  </a:gs>
                  <a:gs pos="100000">
                    <a:schemeClr val="accent3">
                      <a:lumMod val="6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9" name="Freeform 114">
                <a:extLst>
                  <a:ext uri="{FF2B5EF4-FFF2-40B4-BE49-F238E27FC236}">
                    <a16:creationId xmlns:a16="http://schemas.microsoft.com/office/drawing/2014/main" id="{FE0ADA5A-1B9E-BFB3-32B8-BBCDB3265237}"/>
                  </a:ext>
                </a:extLst>
              </p:cNvPr>
              <p:cNvSpPr>
                <a:spLocks/>
              </p:cNvSpPr>
              <p:nvPr/>
            </p:nvSpPr>
            <p:spPr bwMode="auto">
              <a:xfrm flipH="1" flipV="1">
                <a:off x="2723521" y="3194747"/>
                <a:ext cx="1959537" cy="1069169"/>
              </a:xfrm>
              <a:custGeom>
                <a:avLst/>
                <a:gdLst>
                  <a:gd name="connsiteX0" fmla="*/ 1856016 w 2053168"/>
                  <a:gd name="connsiteY0" fmla="*/ 1120256 h 1120256"/>
                  <a:gd name="connsiteX1" fmla="*/ 432141 w 2053168"/>
                  <a:gd name="connsiteY1" fmla="*/ 873392 h 1120256"/>
                  <a:gd name="connsiteX2" fmla="*/ 0 w 2053168"/>
                  <a:gd name="connsiteY2" fmla="*/ 92981 h 1120256"/>
                  <a:gd name="connsiteX3" fmla="*/ 2053168 w 2053168"/>
                  <a:gd name="connsiteY3" fmla="*/ 441379 h 1120256"/>
                  <a:gd name="connsiteX4" fmla="*/ 1856016 w 2053168"/>
                  <a:gd name="connsiteY4" fmla="*/ 1120256 h 112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168" h="1120256">
                    <a:moveTo>
                      <a:pt x="1856016" y="1120256"/>
                    </a:moveTo>
                    <a:cubicBezTo>
                      <a:pt x="981777" y="560829"/>
                      <a:pt x="432141" y="873392"/>
                      <a:pt x="432141" y="873392"/>
                    </a:cubicBezTo>
                    <a:cubicBezTo>
                      <a:pt x="432141" y="873392"/>
                      <a:pt x="432141" y="873392"/>
                      <a:pt x="0" y="92981"/>
                    </a:cubicBezTo>
                    <a:cubicBezTo>
                      <a:pt x="1067409" y="-243471"/>
                      <a:pt x="2053168" y="441379"/>
                      <a:pt x="2053168" y="441379"/>
                    </a:cubicBezTo>
                    <a:cubicBezTo>
                      <a:pt x="2053168" y="441379"/>
                      <a:pt x="2053168" y="441379"/>
                      <a:pt x="1856016" y="1120256"/>
                    </a:cubicBezTo>
                    <a:close/>
                  </a:path>
                </a:pathLst>
              </a:custGeom>
              <a:solidFill>
                <a:schemeClr val="accent3"/>
              </a:solidFill>
              <a:ln w="15875" cap="flat">
                <a:noFill/>
                <a:prstDash val="solid"/>
                <a:miter lim="800000"/>
                <a:headEnd/>
                <a:tailEnd/>
              </a:ln>
            </p:spPr>
            <p:txBody>
              <a:bodyPr vert="horz" wrap="square" lIns="182877" tIns="91439" rIns="182877" bIns="91439" numCol="1" anchor="t" anchorCtr="0" compatLnSpc="1">
                <a:prstTxWarp prst="textNoShape">
                  <a:avLst/>
                </a:prstTxWarp>
                <a:noAutofit/>
              </a:bodyPr>
              <a:lstStyle/>
              <a:p>
                <a:endParaRPr lang="en-US" sz="3600"/>
              </a:p>
            </p:txBody>
          </p:sp>
        </p:grpSp>
        <p:grpSp>
          <p:nvGrpSpPr>
            <p:cNvPr id="34" name="Group 33">
              <a:extLst>
                <a:ext uri="{FF2B5EF4-FFF2-40B4-BE49-F238E27FC236}">
                  <a16:creationId xmlns:a16="http://schemas.microsoft.com/office/drawing/2014/main" id="{0AD7339C-9DEB-7078-9E02-35CDE59AF210}"/>
                </a:ext>
              </a:extLst>
            </p:cNvPr>
            <p:cNvGrpSpPr/>
            <p:nvPr/>
          </p:nvGrpSpPr>
          <p:grpSpPr>
            <a:xfrm>
              <a:off x="3211688" y="7760299"/>
              <a:ext cx="7021711" cy="2875091"/>
              <a:chOff x="1690325" y="3928267"/>
              <a:chExt cx="3435417" cy="1406656"/>
            </a:xfrm>
          </p:grpSpPr>
          <p:sp>
            <p:nvSpPr>
              <p:cNvPr id="54" name="Freeform 54">
                <a:extLst>
                  <a:ext uri="{FF2B5EF4-FFF2-40B4-BE49-F238E27FC236}">
                    <a16:creationId xmlns:a16="http://schemas.microsoft.com/office/drawing/2014/main" id="{C93E9F1B-35CA-2E04-30C6-0A7A0C2719AC}"/>
                  </a:ext>
                </a:extLst>
              </p:cNvPr>
              <p:cNvSpPr>
                <a:spLocks/>
              </p:cNvSpPr>
              <p:nvPr/>
            </p:nvSpPr>
            <p:spPr bwMode="auto">
              <a:xfrm flipH="1" flipV="1">
                <a:off x="1690326" y="3928269"/>
                <a:ext cx="1016324" cy="870102"/>
              </a:xfrm>
              <a:custGeom>
                <a:avLst/>
                <a:gdLst>
                  <a:gd name="T0" fmla="*/ 1265 w 1265"/>
                  <a:gd name="T1" fmla="*/ 0 h 1083"/>
                  <a:gd name="T2" fmla="*/ 57 w 1265"/>
                  <a:gd name="T3" fmla="*/ 128 h 1083"/>
                  <a:gd name="T4" fmla="*/ 0 w 1265"/>
                  <a:gd name="T5" fmla="*/ 1083 h 1083"/>
                  <a:gd name="T6" fmla="*/ 809 w 1265"/>
                  <a:gd name="T7" fmla="*/ 873 h 1083"/>
                  <a:gd name="T8" fmla="*/ 1265 w 1265"/>
                  <a:gd name="T9" fmla="*/ 0 h 1083"/>
                  <a:gd name="T10" fmla="*/ 1265 w 1265"/>
                  <a:gd name="T11" fmla="*/ 0 h 1083"/>
                  <a:gd name="T12" fmla="*/ 1265 w 1265"/>
                  <a:gd name="T13" fmla="*/ 0 h 1083"/>
                </a:gdLst>
                <a:ahLst/>
                <a:cxnLst>
                  <a:cxn ang="0">
                    <a:pos x="T0" y="T1"/>
                  </a:cxn>
                  <a:cxn ang="0">
                    <a:pos x="T2" y="T3"/>
                  </a:cxn>
                  <a:cxn ang="0">
                    <a:pos x="T4" y="T5"/>
                  </a:cxn>
                  <a:cxn ang="0">
                    <a:pos x="T6" y="T7"/>
                  </a:cxn>
                  <a:cxn ang="0">
                    <a:pos x="T8" y="T9"/>
                  </a:cxn>
                  <a:cxn ang="0">
                    <a:pos x="T10" y="T11"/>
                  </a:cxn>
                  <a:cxn ang="0">
                    <a:pos x="T12" y="T13"/>
                  </a:cxn>
                </a:cxnLst>
                <a:rect l="0" t="0" r="r" b="b"/>
                <a:pathLst>
                  <a:path w="1265" h="1083">
                    <a:moveTo>
                      <a:pt x="1265" y="0"/>
                    </a:moveTo>
                    <a:lnTo>
                      <a:pt x="57" y="128"/>
                    </a:lnTo>
                    <a:lnTo>
                      <a:pt x="0" y="1083"/>
                    </a:lnTo>
                    <a:lnTo>
                      <a:pt x="809" y="873"/>
                    </a:lnTo>
                    <a:lnTo>
                      <a:pt x="1265" y="0"/>
                    </a:lnTo>
                    <a:lnTo>
                      <a:pt x="1265" y="0"/>
                    </a:lnTo>
                    <a:lnTo>
                      <a:pt x="1265"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5" name="Freeform 116">
                <a:extLst>
                  <a:ext uri="{FF2B5EF4-FFF2-40B4-BE49-F238E27FC236}">
                    <a16:creationId xmlns:a16="http://schemas.microsoft.com/office/drawing/2014/main" id="{D7FC7330-B5AE-752B-14EA-2FD54DFC340D}"/>
                  </a:ext>
                </a:extLst>
              </p:cNvPr>
              <p:cNvSpPr>
                <a:spLocks/>
              </p:cNvSpPr>
              <p:nvPr/>
            </p:nvSpPr>
            <p:spPr bwMode="auto">
              <a:xfrm flipH="1" flipV="1">
                <a:off x="1690325" y="4572610"/>
                <a:ext cx="3435417" cy="762313"/>
              </a:xfrm>
              <a:custGeom>
                <a:avLst/>
                <a:gdLst>
                  <a:gd name="connsiteX0" fmla="*/ 2725558 w 3599568"/>
                  <a:gd name="connsiteY0" fmla="*/ 798738 h 798738"/>
                  <a:gd name="connsiteX1" fmla="*/ 0 w 3599568"/>
                  <a:gd name="connsiteY1" fmla="*/ 404536 h 798738"/>
                  <a:gd name="connsiteX2" fmla="*/ 3599568 w 3599568"/>
                  <a:gd name="connsiteY2" fmla="*/ 561818 h 798738"/>
                  <a:gd name="connsiteX3" fmla="*/ 2725558 w 3599568"/>
                  <a:gd name="connsiteY3" fmla="*/ 798738 h 798738"/>
                </a:gdLst>
                <a:ahLst/>
                <a:cxnLst>
                  <a:cxn ang="0">
                    <a:pos x="connsiteX0" y="connsiteY0"/>
                  </a:cxn>
                  <a:cxn ang="0">
                    <a:pos x="connsiteX1" y="connsiteY1"/>
                  </a:cxn>
                  <a:cxn ang="0">
                    <a:pos x="connsiteX2" y="connsiteY2"/>
                  </a:cxn>
                  <a:cxn ang="0">
                    <a:pos x="connsiteX3" y="connsiteY3"/>
                  </a:cxn>
                </a:cxnLst>
                <a:rect l="l" t="t" r="r" b="b"/>
                <a:pathLst>
                  <a:path w="3599568" h="798738">
                    <a:moveTo>
                      <a:pt x="2725558" y="798738"/>
                    </a:moveTo>
                    <a:cubicBezTo>
                      <a:pt x="0" y="404536"/>
                      <a:pt x="0" y="404536"/>
                      <a:pt x="0" y="404536"/>
                    </a:cubicBezTo>
                    <a:cubicBezTo>
                      <a:pt x="0" y="404536"/>
                      <a:pt x="1700239" y="-602871"/>
                      <a:pt x="3599568" y="561818"/>
                    </a:cubicBezTo>
                    <a:cubicBezTo>
                      <a:pt x="2725558" y="798738"/>
                      <a:pt x="2725558" y="798738"/>
                      <a:pt x="2725558" y="798738"/>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6" name="Freeform 117">
                <a:extLst>
                  <a:ext uri="{FF2B5EF4-FFF2-40B4-BE49-F238E27FC236}">
                    <a16:creationId xmlns:a16="http://schemas.microsoft.com/office/drawing/2014/main" id="{5C1E84FA-6F9B-4D29-B94D-E549AF491DDA}"/>
                  </a:ext>
                </a:extLst>
              </p:cNvPr>
              <p:cNvSpPr>
                <a:spLocks/>
              </p:cNvSpPr>
              <p:nvPr/>
            </p:nvSpPr>
            <p:spPr bwMode="auto">
              <a:xfrm flipH="1" flipV="1">
                <a:off x="2521863" y="3928267"/>
                <a:ext cx="2603879" cy="1163792"/>
              </a:xfrm>
              <a:custGeom>
                <a:avLst/>
                <a:gdLst>
                  <a:gd name="connsiteX0" fmla="*/ 2537118 w 2728298"/>
                  <a:gd name="connsiteY0" fmla="*/ 1219400 h 1219400"/>
                  <a:gd name="connsiteX1" fmla="*/ 424181 w 2728298"/>
                  <a:gd name="connsiteY1" fmla="*/ 882922 h 1219400"/>
                  <a:gd name="connsiteX2" fmla="*/ 0 w 2728298"/>
                  <a:gd name="connsiteY2" fmla="*/ 150237 h 1219400"/>
                  <a:gd name="connsiteX3" fmla="*/ 2728298 w 2728298"/>
                  <a:gd name="connsiteY3" fmla="*/ 544453 h 1219400"/>
                  <a:gd name="connsiteX4" fmla="*/ 2537118 w 2728298"/>
                  <a:gd name="connsiteY4" fmla="*/ 1219400 h 12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298" h="1219400">
                    <a:moveTo>
                      <a:pt x="2537118" y="1219400"/>
                    </a:moveTo>
                    <a:cubicBezTo>
                      <a:pt x="1364149" y="504634"/>
                      <a:pt x="424181" y="882922"/>
                      <a:pt x="424181" y="882922"/>
                    </a:cubicBezTo>
                    <a:cubicBezTo>
                      <a:pt x="424181" y="882922"/>
                      <a:pt x="424181" y="882922"/>
                      <a:pt x="0" y="150237"/>
                    </a:cubicBezTo>
                    <a:cubicBezTo>
                      <a:pt x="1306397" y="-345521"/>
                      <a:pt x="2728298" y="544453"/>
                      <a:pt x="2728298" y="544453"/>
                    </a:cubicBezTo>
                    <a:cubicBezTo>
                      <a:pt x="2728298" y="544453"/>
                      <a:pt x="2728298" y="544453"/>
                      <a:pt x="2537118" y="1219400"/>
                    </a:cubicBezTo>
                    <a:close/>
                  </a:path>
                </a:pathLst>
              </a:custGeom>
              <a:solidFill>
                <a:schemeClr val="accent4"/>
              </a:solidFill>
              <a:ln w="15875" cap="flat">
                <a:noFill/>
                <a:prstDash val="solid"/>
                <a:miter lim="800000"/>
                <a:headEnd/>
                <a:tailEnd/>
              </a:ln>
            </p:spPr>
            <p:txBody>
              <a:bodyPr vert="horz" wrap="square" lIns="182877" tIns="91439" rIns="182877" bIns="91439" numCol="1" anchor="t" anchorCtr="0" compatLnSpc="1">
                <a:prstTxWarp prst="textNoShape">
                  <a:avLst/>
                </a:prstTxWarp>
                <a:noAutofit/>
              </a:bodyPr>
              <a:lstStyle/>
              <a:p>
                <a:endParaRPr lang="en-US" sz="3600"/>
              </a:p>
            </p:txBody>
          </p:sp>
        </p:grpSp>
        <p:grpSp>
          <p:nvGrpSpPr>
            <p:cNvPr id="35" name="Group 34">
              <a:extLst>
                <a:ext uri="{FF2B5EF4-FFF2-40B4-BE49-F238E27FC236}">
                  <a16:creationId xmlns:a16="http://schemas.microsoft.com/office/drawing/2014/main" id="{F9BDBD26-D70C-8F8B-C182-CF0B1EDF0CBB}"/>
                </a:ext>
              </a:extLst>
            </p:cNvPr>
            <p:cNvGrpSpPr/>
            <p:nvPr/>
          </p:nvGrpSpPr>
          <p:grpSpPr>
            <a:xfrm>
              <a:off x="2310166" y="9251344"/>
              <a:ext cx="8765644" cy="2984112"/>
              <a:chOff x="1249249" y="4657770"/>
              <a:chExt cx="4288647" cy="1459996"/>
            </a:xfrm>
          </p:grpSpPr>
          <p:sp>
            <p:nvSpPr>
              <p:cNvPr id="51" name="Freeform 57">
                <a:extLst>
                  <a:ext uri="{FF2B5EF4-FFF2-40B4-BE49-F238E27FC236}">
                    <a16:creationId xmlns:a16="http://schemas.microsoft.com/office/drawing/2014/main" id="{2C1285DA-D881-9727-BF32-A4186263164A}"/>
                  </a:ext>
                </a:extLst>
              </p:cNvPr>
              <p:cNvSpPr>
                <a:spLocks/>
              </p:cNvSpPr>
              <p:nvPr/>
            </p:nvSpPr>
            <p:spPr bwMode="auto">
              <a:xfrm flipH="1" flipV="1">
                <a:off x="1249249" y="4657770"/>
                <a:ext cx="1254135" cy="956069"/>
              </a:xfrm>
              <a:custGeom>
                <a:avLst/>
                <a:gdLst>
                  <a:gd name="T0" fmla="*/ 0 w 1561"/>
                  <a:gd name="T1" fmla="*/ 1190 h 1190"/>
                  <a:gd name="T2" fmla="*/ 1086 w 1561"/>
                  <a:gd name="T3" fmla="*/ 897 h 1190"/>
                  <a:gd name="T4" fmla="*/ 1561 w 1561"/>
                  <a:gd name="T5" fmla="*/ 0 h 1190"/>
                  <a:gd name="T6" fmla="*/ 111 w 1561"/>
                  <a:gd name="T7" fmla="*/ 215 h 1190"/>
                  <a:gd name="T8" fmla="*/ 0 w 1561"/>
                  <a:gd name="T9" fmla="*/ 1190 h 1190"/>
                  <a:gd name="T10" fmla="*/ 0 w 1561"/>
                  <a:gd name="T11" fmla="*/ 1190 h 1190"/>
                  <a:gd name="T12" fmla="*/ 0 w 1561"/>
                  <a:gd name="T13" fmla="*/ 1190 h 1190"/>
                </a:gdLst>
                <a:ahLst/>
                <a:cxnLst>
                  <a:cxn ang="0">
                    <a:pos x="T0" y="T1"/>
                  </a:cxn>
                  <a:cxn ang="0">
                    <a:pos x="T2" y="T3"/>
                  </a:cxn>
                  <a:cxn ang="0">
                    <a:pos x="T4" y="T5"/>
                  </a:cxn>
                  <a:cxn ang="0">
                    <a:pos x="T6" y="T7"/>
                  </a:cxn>
                  <a:cxn ang="0">
                    <a:pos x="T8" y="T9"/>
                  </a:cxn>
                  <a:cxn ang="0">
                    <a:pos x="T10" y="T11"/>
                  </a:cxn>
                  <a:cxn ang="0">
                    <a:pos x="T12" y="T13"/>
                  </a:cxn>
                </a:cxnLst>
                <a:rect l="0" t="0" r="r" b="b"/>
                <a:pathLst>
                  <a:path w="1561" h="1190">
                    <a:moveTo>
                      <a:pt x="0" y="1190"/>
                    </a:moveTo>
                    <a:lnTo>
                      <a:pt x="1086" y="897"/>
                    </a:lnTo>
                    <a:lnTo>
                      <a:pt x="1561" y="0"/>
                    </a:lnTo>
                    <a:lnTo>
                      <a:pt x="111" y="215"/>
                    </a:lnTo>
                    <a:lnTo>
                      <a:pt x="0" y="1190"/>
                    </a:lnTo>
                    <a:lnTo>
                      <a:pt x="0" y="1190"/>
                    </a:lnTo>
                    <a:lnTo>
                      <a:pt x="0" y="119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2" name="Freeform 119">
                <a:extLst>
                  <a:ext uri="{FF2B5EF4-FFF2-40B4-BE49-F238E27FC236}">
                    <a16:creationId xmlns:a16="http://schemas.microsoft.com/office/drawing/2014/main" id="{1802ECB1-4B42-2DDC-B584-C7CC0B84F8EB}"/>
                  </a:ext>
                </a:extLst>
              </p:cNvPr>
              <p:cNvSpPr>
                <a:spLocks/>
              </p:cNvSpPr>
              <p:nvPr/>
            </p:nvSpPr>
            <p:spPr bwMode="auto">
              <a:xfrm flipH="1" flipV="1">
                <a:off x="1249249" y="5307737"/>
                <a:ext cx="4288647" cy="810029"/>
              </a:xfrm>
              <a:custGeom>
                <a:avLst/>
                <a:gdLst>
                  <a:gd name="connsiteX0" fmla="*/ 3392574 w 4493568"/>
                  <a:gd name="connsiteY0" fmla="*/ 848734 h 848734"/>
                  <a:gd name="connsiteX1" fmla="*/ 0 w 4493568"/>
                  <a:gd name="connsiteY1" fmla="*/ 440561 h 848734"/>
                  <a:gd name="connsiteX2" fmla="*/ 4493568 w 4493568"/>
                  <a:gd name="connsiteY2" fmla="*/ 528169 h 848734"/>
                  <a:gd name="connsiteX3" fmla="*/ 3392574 w 4493568"/>
                  <a:gd name="connsiteY3" fmla="*/ 848734 h 848734"/>
                </a:gdLst>
                <a:ahLst/>
                <a:cxnLst>
                  <a:cxn ang="0">
                    <a:pos x="connsiteX0" y="connsiteY0"/>
                  </a:cxn>
                  <a:cxn ang="0">
                    <a:pos x="connsiteX1" y="connsiteY1"/>
                  </a:cxn>
                  <a:cxn ang="0">
                    <a:pos x="connsiteX2" y="connsiteY2"/>
                  </a:cxn>
                  <a:cxn ang="0">
                    <a:pos x="connsiteX3" y="connsiteY3"/>
                  </a:cxn>
                </a:cxnLst>
                <a:rect l="l" t="t" r="r" b="b"/>
                <a:pathLst>
                  <a:path w="4493568" h="848734">
                    <a:moveTo>
                      <a:pt x="3392574" y="848734"/>
                    </a:moveTo>
                    <a:cubicBezTo>
                      <a:pt x="0" y="440561"/>
                      <a:pt x="0" y="440561"/>
                      <a:pt x="0" y="440561"/>
                    </a:cubicBezTo>
                    <a:cubicBezTo>
                      <a:pt x="0" y="440561"/>
                      <a:pt x="2307508" y="-606751"/>
                      <a:pt x="4493568" y="528169"/>
                    </a:cubicBezTo>
                    <a:cubicBezTo>
                      <a:pt x="3392574" y="848734"/>
                      <a:pt x="3392574" y="848734"/>
                      <a:pt x="3392574" y="848734"/>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3" name="Freeform 120">
                <a:extLst>
                  <a:ext uri="{FF2B5EF4-FFF2-40B4-BE49-F238E27FC236}">
                    <a16:creationId xmlns:a16="http://schemas.microsoft.com/office/drawing/2014/main" id="{3332817E-ACE4-AEE1-B578-7F494BE839C1}"/>
                  </a:ext>
                </a:extLst>
              </p:cNvPr>
              <p:cNvSpPr>
                <a:spLocks/>
              </p:cNvSpPr>
              <p:nvPr/>
            </p:nvSpPr>
            <p:spPr bwMode="auto">
              <a:xfrm flipH="1" flipV="1">
                <a:off x="2301726" y="4657771"/>
                <a:ext cx="3236170" cy="1253643"/>
              </a:xfrm>
              <a:custGeom>
                <a:avLst/>
                <a:gdLst>
                  <a:gd name="connsiteX0" fmla="*/ 3179747 w 3390801"/>
                  <a:gd name="connsiteY0" fmla="*/ 1313545 h 1313545"/>
                  <a:gd name="connsiteX1" fmla="*/ 394233 w 3390801"/>
                  <a:gd name="connsiteY1" fmla="*/ 925230 h 1313545"/>
                  <a:gd name="connsiteX2" fmla="*/ 0 w 3390801"/>
                  <a:gd name="connsiteY2" fmla="*/ 224270 h 1313545"/>
                  <a:gd name="connsiteX3" fmla="*/ 3390801 w 3390801"/>
                  <a:gd name="connsiteY3" fmla="*/ 630508 h 1313545"/>
                  <a:gd name="connsiteX4" fmla="*/ 3179747 w 3390801"/>
                  <a:gd name="connsiteY4" fmla="*/ 1313545 h 131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801" h="1313545">
                    <a:moveTo>
                      <a:pt x="3179747" y="1313545"/>
                    </a:moveTo>
                    <a:cubicBezTo>
                      <a:pt x="1535119" y="395527"/>
                      <a:pt x="394233" y="925230"/>
                      <a:pt x="394233" y="925230"/>
                    </a:cubicBezTo>
                    <a:cubicBezTo>
                      <a:pt x="394233" y="925230"/>
                      <a:pt x="394233" y="925230"/>
                      <a:pt x="0" y="224270"/>
                    </a:cubicBezTo>
                    <a:cubicBezTo>
                      <a:pt x="1686441" y="-456776"/>
                      <a:pt x="3390801" y="630508"/>
                      <a:pt x="3390801" y="630508"/>
                    </a:cubicBezTo>
                    <a:cubicBezTo>
                      <a:pt x="3390801" y="630508"/>
                      <a:pt x="3390801" y="630508"/>
                      <a:pt x="3179747" y="1313545"/>
                    </a:cubicBezTo>
                    <a:close/>
                  </a:path>
                </a:pathLst>
              </a:custGeom>
              <a:solidFill>
                <a:schemeClr val="accent5"/>
              </a:solidFill>
              <a:ln w="15875" cap="flat">
                <a:noFill/>
                <a:prstDash val="solid"/>
                <a:miter lim="800000"/>
                <a:headEnd/>
                <a:tailEnd/>
              </a:ln>
            </p:spPr>
            <p:txBody>
              <a:bodyPr vert="horz" wrap="square" lIns="182877" tIns="91439" rIns="182877" bIns="91439" numCol="1" anchor="t" anchorCtr="0" compatLnSpc="1">
                <a:prstTxWarp prst="textNoShape">
                  <a:avLst/>
                </a:prstTxWarp>
                <a:noAutofit/>
              </a:bodyPr>
              <a:lstStyle/>
              <a:p>
                <a:endParaRPr lang="en-US" sz="3600"/>
              </a:p>
            </p:txBody>
          </p:sp>
        </p:grpSp>
        <p:sp>
          <p:nvSpPr>
            <p:cNvPr id="36" name="Rectangle 35">
              <a:extLst>
                <a:ext uri="{FF2B5EF4-FFF2-40B4-BE49-F238E27FC236}">
                  <a16:creationId xmlns:a16="http://schemas.microsoft.com/office/drawing/2014/main" id="{346F0364-8810-BE2E-226B-30F83B9D8665}"/>
                </a:ext>
              </a:extLst>
            </p:cNvPr>
            <p:cNvSpPr/>
            <p:nvPr/>
          </p:nvSpPr>
          <p:spPr>
            <a:xfrm>
              <a:off x="7411601" y="10483738"/>
              <a:ext cx="1235219" cy="926916"/>
            </a:xfrm>
            <a:prstGeom prst="rect">
              <a:avLst/>
            </a:prstGeom>
          </p:spPr>
          <p:txBody>
            <a:bodyPr wrap="none">
              <a:spAutoFit/>
            </a:bodyPr>
            <a:lstStyle/>
            <a:p>
              <a:pPr algn="ctr"/>
              <a:r>
                <a:rPr lang="en-US" sz="2800" dirty="0">
                  <a:solidFill>
                    <a:srgbClr val="FFFFFF"/>
                  </a:solidFill>
                  <a:latin typeface="+mj-lt"/>
                  <a:ea typeface="Questrial" charset="0"/>
                  <a:cs typeface="Montserrat" panose="02000000000000000000" pitchFamily="2" charset="0"/>
                </a:rPr>
                <a:t>05</a:t>
              </a:r>
            </a:p>
          </p:txBody>
        </p:sp>
        <p:sp>
          <p:nvSpPr>
            <p:cNvPr id="37" name="Rectangle 36">
              <a:extLst>
                <a:ext uri="{FF2B5EF4-FFF2-40B4-BE49-F238E27FC236}">
                  <a16:creationId xmlns:a16="http://schemas.microsoft.com/office/drawing/2014/main" id="{71716792-A1A3-CC95-FB15-B50EF4E27B80}"/>
                </a:ext>
              </a:extLst>
            </p:cNvPr>
            <p:cNvSpPr/>
            <p:nvPr/>
          </p:nvSpPr>
          <p:spPr>
            <a:xfrm>
              <a:off x="6671048" y="7152373"/>
              <a:ext cx="1235219" cy="926916"/>
            </a:xfrm>
            <a:prstGeom prst="rect">
              <a:avLst/>
            </a:prstGeom>
          </p:spPr>
          <p:txBody>
            <a:bodyPr wrap="none">
              <a:spAutoFit/>
            </a:bodyPr>
            <a:lstStyle/>
            <a:p>
              <a:pPr algn="ctr"/>
              <a:r>
                <a:rPr lang="en-US" sz="2800" dirty="0">
                  <a:solidFill>
                    <a:srgbClr val="FFFFFF"/>
                  </a:solidFill>
                  <a:latin typeface="+mj-lt"/>
                  <a:ea typeface="Questrial" charset="0"/>
                  <a:cs typeface="Montserrat" panose="02000000000000000000" pitchFamily="2" charset="0"/>
                </a:rPr>
                <a:t>03</a:t>
              </a:r>
            </a:p>
          </p:txBody>
        </p:sp>
        <p:sp>
          <p:nvSpPr>
            <p:cNvPr id="38" name="Rectangle 37">
              <a:extLst>
                <a:ext uri="{FF2B5EF4-FFF2-40B4-BE49-F238E27FC236}">
                  <a16:creationId xmlns:a16="http://schemas.microsoft.com/office/drawing/2014/main" id="{F1387721-284D-BBB6-113D-DE9A2E973386}"/>
                </a:ext>
              </a:extLst>
            </p:cNvPr>
            <p:cNvSpPr/>
            <p:nvPr/>
          </p:nvSpPr>
          <p:spPr>
            <a:xfrm>
              <a:off x="6365544" y="5629750"/>
              <a:ext cx="1235216" cy="926916"/>
            </a:xfrm>
            <a:prstGeom prst="rect">
              <a:avLst/>
            </a:prstGeom>
          </p:spPr>
          <p:txBody>
            <a:bodyPr wrap="none">
              <a:spAutoFit/>
            </a:bodyPr>
            <a:lstStyle/>
            <a:p>
              <a:pPr algn="ctr"/>
              <a:r>
                <a:rPr lang="en-US" sz="2800" dirty="0">
                  <a:solidFill>
                    <a:srgbClr val="FFFFFF"/>
                  </a:solidFill>
                  <a:latin typeface="+mj-lt"/>
                  <a:ea typeface="Questrial" charset="0"/>
                  <a:cs typeface="Montserrat" panose="02000000000000000000" pitchFamily="2" charset="0"/>
                </a:rPr>
                <a:t>02</a:t>
              </a:r>
            </a:p>
          </p:txBody>
        </p:sp>
        <p:sp>
          <p:nvSpPr>
            <p:cNvPr id="39" name="Rectangle 38">
              <a:extLst>
                <a:ext uri="{FF2B5EF4-FFF2-40B4-BE49-F238E27FC236}">
                  <a16:creationId xmlns:a16="http://schemas.microsoft.com/office/drawing/2014/main" id="{8B60F102-6EB9-EEBF-1207-BC1E0AE44494}"/>
                </a:ext>
              </a:extLst>
            </p:cNvPr>
            <p:cNvSpPr/>
            <p:nvPr/>
          </p:nvSpPr>
          <p:spPr>
            <a:xfrm>
              <a:off x="6098332" y="4118868"/>
              <a:ext cx="1235219" cy="926916"/>
            </a:xfrm>
            <a:prstGeom prst="rect">
              <a:avLst/>
            </a:prstGeom>
          </p:spPr>
          <p:txBody>
            <a:bodyPr wrap="none">
              <a:spAutoFit/>
            </a:bodyPr>
            <a:lstStyle/>
            <a:p>
              <a:pPr algn="ctr"/>
              <a:r>
                <a:rPr lang="en-US" sz="2800" dirty="0">
                  <a:solidFill>
                    <a:srgbClr val="FFFFFF"/>
                  </a:solidFill>
                  <a:latin typeface="+mj-lt"/>
                  <a:ea typeface="Questrial" charset="0"/>
                  <a:cs typeface="Montserrat" panose="02000000000000000000" pitchFamily="2" charset="0"/>
                </a:rPr>
                <a:t>01</a:t>
              </a:r>
            </a:p>
          </p:txBody>
        </p:sp>
        <p:sp>
          <p:nvSpPr>
            <p:cNvPr id="40" name="Rectangle 39">
              <a:extLst>
                <a:ext uri="{FF2B5EF4-FFF2-40B4-BE49-F238E27FC236}">
                  <a16:creationId xmlns:a16="http://schemas.microsoft.com/office/drawing/2014/main" id="{CFD064BC-CD1A-DB7A-CBCE-9F66651FCE9F}"/>
                </a:ext>
              </a:extLst>
            </p:cNvPr>
            <p:cNvSpPr/>
            <p:nvPr/>
          </p:nvSpPr>
          <p:spPr>
            <a:xfrm>
              <a:off x="7016200" y="8798075"/>
              <a:ext cx="1235219" cy="926916"/>
            </a:xfrm>
            <a:prstGeom prst="rect">
              <a:avLst/>
            </a:prstGeom>
          </p:spPr>
          <p:txBody>
            <a:bodyPr wrap="none">
              <a:spAutoFit/>
            </a:bodyPr>
            <a:lstStyle/>
            <a:p>
              <a:pPr algn="ctr"/>
              <a:r>
                <a:rPr lang="en-US" sz="2800" dirty="0">
                  <a:solidFill>
                    <a:srgbClr val="FFFFFF"/>
                  </a:solidFill>
                  <a:latin typeface="+mj-lt"/>
                  <a:ea typeface="Questrial" charset="0"/>
                  <a:cs typeface="Montserrat" panose="02000000000000000000" pitchFamily="2" charset="0"/>
                </a:rPr>
                <a:t>04</a:t>
              </a:r>
            </a:p>
          </p:txBody>
        </p:sp>
        <p:sp>
          <p:nvSpPr>
            <p:cNvPr id="42" name="TextBox 41">
              <a:extLst>
                <a:ext uri="{FF2B5EF4-FFF2-40B4-BE49-F238E27FC236}">
                  <a16:creationId xmlns:a16="http://schemas.microsoft.com/office/drawing/2014/main" id="{8B2EA29F-8CCA-FB40-FF62-8AE09B9D4437}"/>
                </a:ext>
              </a:extLst>
            </p:cNvPr>
            <p:cNvSpPr txBox="1"/>
            <p:nvPr/>
          </p:nvSpPr>
          <p:spPr>
            <a:xfrm>
              <a:off x="13988888" y="3920513"/>
              <a:ext cx="13007338" cy="708819"/>
            </a:xfrm>
            <a:prstGeom prst="rect">
              <a:avLst/>
            </a:prstGeom>
            <a:noFill/>
          </p:spPr>
          <p:txBody>
            <a:bodyPr wrap="none" rtlCol="0">
              <a:spAutoFit/>
            </a:bodyPr>
            <a:lstStyle>
              <a:defPPr>
                <a:defRPr lang="en-US"/>
              </a:defPPr>
              <a:lvl1pPr>
                <a:defRPr sz="1200"/>
              </a:lvl1pPr>
            </a:lstStyle>
            <a:p>
              <a:pPr lvl="0"/>
              <a:r>
                <a:rPr lang="en-US" sz="2000" b="0" dirty="0">
                  <a:latin typeface="Myriad Pro"/>
                  <a:cs typeface="Times New Roman" panose="02020603050405020304" pitchFamily="18" charset="0"/>
                </a:rPr>
                <a:t>Booster Fan Inlet / Outlet </a:t>
              </a:r>
              <a:r>
                <a:rPr lang="en-IN" sz="2000" b="0" dirty="0">
                  <a:latin typeface="Myriad Pro"/>
                  <a:cs typeface="Times New Roman" panose="02020603050405020304" pitchFamily="18" charset="0"/>
                </a:rPr>
                <a:t>Guillotine damper open</a:t>
              </a:r>
              <a:endParaRPr lang="en-US" sz="2000" b="0" dirty="0">
                <a:latin typeface="Myriad Pro"/>
                <a:cs typeface="Times New Roman" panose="02020603050405020304" pitchFamily="18" charset="0"/>
              </a:endParaRPr>
            </a:p>
          </p:txBody>
        </p:sp>
        <p:sp>
          <p:nvSpPr>
            <p:cNvPr id="44" name="TextBox 43">
              <a:extLst>
                <a:ext uri="{FF2B5EF4-FFF2-40B4-BE49-F238E27FC236}">
                  <a16:creationId xmlns:a16="http://schemas.microsoft.com/office/drawing/2014/main" id="{177528D4-ED30-7A55-E517-F2566E23C048}"/>
                </a:ext>
              </a:extLst>
            </p:cNvPr>
            <p:cNvSpPr txBox="1"/>
            <p:nvPr/>
          </p:nvSpPr>
          <p:spPr>
            <a:xfrm>
              <a:off x="13988888" y="5675039"/>
              <a:ext cx="7365944" cy="708819"/>
            </a:xfrm>
            <a:prstGeom prst="rect">
              <a:avLst/>
            </a:prstGeom>
            <a:noFill/>
          </p:spPr>
          <p:txBody>
            <a:bodyPr wrap="none" rtlCol="0">
              <a:spAutoFit/>
            </a:bodyPr>
            <a:lstStyle>
              <a:defPPr>
                <a:defRPr lang="en-US"/>
              </a:defPPr>
              <a:lvl1pPr>
                <a:defRPr sz="1200"/>
              </a:lvl1pPr>
            </a:lstStyle>
            <a:p>
              <a:r>
                <a:rPr lang="en-US" sz="2000" dirty="0">
                  <a:latin typeface="Myriad Pro"/>
                  <a:cs typeface="Times New Roman" panose="02020603050405020304" pitchFamily="18" charset="0"/>
                </a:rPr>
                <a:t>Two RC pump in operation </a:t>
              </a:r>
            </a:p>
          </p:txBody>
        </p:sp>
        <p:sp>
          <p:nvSpPr>
            <p:cNvPr id="45" name="TextBox 44">
              <a:extLst>
                <a:ext uri="{FF2B5EF4-FFF2-40B4-BE49-F238E27FC236}">
                  <a16:creationId xmlns:a16="http://schemas.microsoft.com/office/drawing/2014/main" id="{3EC815B5-4010-8F1F-0964-731307BE156E}"/>
                </a:ext>
              </a:extLst>
            </p:cNvPr>
            <p:cNvSpPr txBox="1"/>
            <p:nvPr/>
          </p:nvSpPr>
          <p:spPr>
            <a:xfrm>
              <a:off x="13988890" y="7098371"/>
              <a:ext cx="369619" cy="1035964"/>
            </a:xfrm>
            <a:prstGeom prst="rect">
              <a:avLst/>
            </a:prstGeom>
            <a:noFill/>
          </p:spPr>
          <p:txBody>
            <a:bodyPr wrap="none" rtlCol="0">
              <a:spAutoFit/>
            </a:bodyPr>
            <a:lstStyle/>
            <a:p>
              <a:endParaRPr lang="en-US" sz="3200" dirty="0">
                <a:solidFill>
                  <a:schemeClr val="bg1"/>
                </a:solidFill>
                <a:latin typeface="+mj-lt"/>
              </a:endParaRPr>
            </a:p>
          </p:txBody>
        </p:sp>
        <p:sp>
          <p:nvSpPr>
            <p:cNvPr id="46" name="TextBox 45">
              <a:extLst>
                <a:ext uri="{FF2B5EF4-FFF2-40B4-BE49-F238E27FC236}">
                  <a16:creationId xmlns:a16="http://schemas.microsoft.com/office/drawing/2014/main" id="{29D7CFE7-0EC0-CF7C-AF96-59570723F363}"/>
                </a:ext>
              </a:extLst>
            </p:cNvPr>
            <p:cNvSpPr txBox="1"/>
            <p:nvPr/>
          </p:nvSpPr>
          <p:spPr>
            <a:xfrm>
              <a:off x="14030786" y="7251551"/>
              <a:ext cx="9190406" cy="654294"/>
            </a:xfrm>
            <a:prstGeom prst="rect">
              <a:avLst/>
            </a:prstGeom>
            <a:noFill/>
          </p:spPr>
          <p:txBody>
            <a:bodyPr wrap="none" rtlCol="0">
              <a:spAutoFit/>
            </a:bodyPr>
            <a:lstStyle>
              <a:defPPr>
                <a:defRPr lang="en-US"/>
              </a:defPPr>
              <a:lvl1pPr>
                <a:defRPr sz="1200"/>
              </a:lvl1pPr>
            </a:lstStyle>
            <a:p>
              <a:pPr lvl="0" algn="l" defTabSz="622300">
                <a:lnSpc>
                  <a:spcPct val="90000"/>
                </a:lnSpc>
                <a:spcBef>
                  <a:spcPct val="0"/>
                </a:spcBef>
                <a:spcAft>
                  <a:spcPct val="35000"/>
                </a:spcAft>
              </a:pPr>
              <a:r>
                <a:rPr lang="en-US" sz="2000" dirty="0">
                  <a:latin typeface="Myriad Pro"/>
                  <a:cs typeface="Times New Roman" panose="02020603050405020304" pitchFamily="18" charset="0"/>
                </a:rPr>
                <a:t>Flue Gas Inlet temperature Normal</a:t>
              </a:r>
            </a:p>
          </p:txBody>
        </p:sp>
        <p:sp>
          <p:nvSpPr>
            <p:cNvPr id="47" name="TextBox 46">
              <a:extLst>
                <a:ext uri="{FF2B5EF4-FFF2-40B4-BE49-F238E27FC236}">
                  <a16:creationId xmlns:a16="http://schemas.microsoft.com/office/drawing/2014/main" id="{13147C88-2BB9-BF65-67E5-140FCF67E62A}"/>
                </a:ext>
              </a:extLst>
            </p:cNvPr>
            <p:cNvSpPr txBox="1"/>
            <p:nvPr/>
          </p:nvSpPr>
          <p:spPr>
            <a:xfrm>
              <a:off x="13988890" y="8708117"/>
              <a:ext cx="369619" cy="1035964"/>
            </a:xfrm>
            <a:prstGeom prst="rect">
              <a:avLst/>
            </a:prstGeom>
            <a:noFill/>
          </p:spPr>
          <p:txBody>
            <a:bodyPr wrap="none" rtlCol="0">
              <a:spAutoFit/>
            </a:bodyPr>
            <a:lstStyle/>
            <a:p>
              <a:endParaRPr lang="en-US" sz="3200" dirty="0">
                <a:solidFill>
                  <a:schemeClr val="bg1"/>
                </a:solidFill>
                <a:latin typeface="+mj-lt"/>
              </a:endParaRPr>
            </a:p>
          </p:txBody>
        </p:sp>
        <p:sp>
          <p:nvSpPr>
            <p:cNvPr id="48" name="TextBox 47">
              <a:extLst>
                <a:ext uri="{FF2B5EF4-FFF2-40B4-BE49-F238E27FC236}">
                  <a16:creationId xmlns:a16="http://schemas.microsoft.com/office/drawing/2014/main" id="{E34E114D-CBF9-291B-7FD3-7C1017380AF4}"/>
                </a:ext>
              </a:extLst>
            </p:cNvPr>
            <p:cNvSpPr txBox="1"/>
            <p:nvPr/>
          </p:nvSpPr>
          <p:spPr>
            <a:xfrm>
              <a:off x="13988888" y="8850469"/>
              <a:ext cx="11092322" cy="654294"/>
            </a:xfrm>
            <a:prstGeom prst="rect">
              <a:avLst/>
            </a:prstGeom>
            <a:noFill/>
          </p:spPr>
          <p:txBody>
            <a:bodyPr wrap="none" rtlCol="0">
              <a:spAutoFit/>
            </a:bodyPr>
            <a:lstStyle>
              <a:defPPr>
                <a:defRPr lang="en-US"/>
              </a:defPPr>
              <a:lvl1pPr>
                <a:defRPr sz="1200"/>
              </a:lvl1pPr>
            </a:lstStyle>
            <a:p>
              <a:pPr defTabSz="622300">
                <a:lnSpc>
                  <a:spcPct val="90000"/>
                </a:lnSpc>
                <a:spcBef>
                  <a:spcPct val="0"/>
                </a:spcBef>
                <a:spcAft>
                  <a:spcPct val="35000"/>
                </a:spcAft>
              </a:pPr>
              <a:r>
                <a:rPr lang="en-US" sz="2000" dirty="0">
                  <a:latin typeface="Myriad Pro"/>
                  <a:cs typeface="Times New Roman" panose="02020603050405020304" pitchFamily="18" charset="0"/>
                </a:rPr>
                <a:t>Flue Gas Inlet pressure not low and High</a:t>
              </a:r>
            </a:p>
          </p:txBody>
        </p:sp>
        <p:sp>
          <p:nvSpPr>
            <p:cNvPr id="49" name="TextBox 48">
              <a:extLst>
                <a:ext uri="{FF2B5EF4-FFF2-40B4-BE49-F238E27FC236}">
                  <a16:creationId xmlns:a16="http://schemas.microsoft.com/office/drawing/2014/main" id="{F0916804-0B34-A737-8327-00C41A186160}"/>
                </a:ext>
              </a:extLst>
            </p:cNvPr>
            <p:cNvSpPr txBox="1"/>
            <p:nvPr/>
          </p:nvSpPr>
          <p:spPr>
            <a:xfrm>
              <a:off x="13988890" y="10324043"/>
              <a:ext cx="369619" cy="1035964"/>
            </a:xfrm>
            <a:prstGeom prst="rect">
              <a:avLst/>
            </a:prstGeom>
            <a:noFill/>
          </p:spPr>
          <p:txBody>
            <a:bodyPr wrap="none" rtlCol="0">
              <a:spAutoFit/>
            </a:bodyPr>
            <a:lstStyle/>
            <a:p>
              <a:endParaRPr lang="en-US" sz="3200" dirty="0">
                <a:solidFill>
                  <a:schemeClr val="bg1"/>
                </a:solidFill>
                <a:latin typeface="+mj-lt"/>
              </a:endParaRPr>
            </a:p>
          </p:txBody>
        </p:sp>
        <p:sp>
          <p:nvSpPr>
            <p:cNvPr id="50" name="TextBox 49">
              <a:extLst>
                <a:ext uri="{FF2B5EF4-FFF2-40B4-BE49-F238E27FC236}">
                  <a16:creationId xmlns:a16="http://schemas.microsoft.com/office/drawing/2014/main" id="{562F4657-9D31-12A2-A741-B810DE36242C}"/>
                </a:ext>
              </a:extLst>
            </p:cNvPr>
            <p:cNvSpPr txBox="1"/>
            <p:nvPr/>
          </p:nvSpPr>
          <p:spPr>
            <a:xfrm>
              <a:off x="13988888" y="10483738"/>
              <a:ext cx="8578127" cy="654294"/>
            </a:xfrm>
            <a:prstGeom prst="rect">
              <a:avLst/>
            </a:prstGeom>
            <a:noFill/>
          </p:spPr>
          <p:txBody>
            <a:bodyPr wrap="none" rtlCol="0">
              <a:spAutoFit/>
            </a:bodyPr>
            <a:lstStyle>
              <a:defPPr>
                <a:defRPr lang="en-US"/>
              </a:defPPr>
              <a:lvl1pPr>
                <a:defRPr sz="1200"/>
              </a:lvl1pPr>
            </a:lstStyle>
            <a:p>
              <a:pPr lvl="0" defTabSz="622300">
                <a:lnSpc>
                  <a:spcPct val="90000"/>
                </a:lnSpc>
                <a:spcBef>
                  <a:spcPct val="0"/>
                </a:spcBef>
                <a:spcAft>
                  <a:spcPct val="35000"/>
                </a:spcAft>
              </a:pPr>
              <a:r>
                <a:rPr lang="en-US" sz="2000" dirty="0">
                  <a:latin typeface="Myriad Pro"/>
                  <a:cs typeface="Times New Roman" panose="02020603050405020304" pitchFamily="18" charset="0"/>
                </a:rPr>
                <a:t>Accumulator Pressure is normal </a:t>
              </a:r>
            </a:p>
          </p:txBody>
        </p:sp>
      </p:grpSp>
    </p:spTree>
    <p:extLst>
      <p:ext uri="{BB962C8B-B14F-4D97-AF65-F5344CB8AC3E}">
        <p14:creationId xmlns:p14="http://schemas.microsoft.com/office/powerpoint/2010/main" val="350636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5" y="3708364"/>
            <a:ext cx="2787956" cy="2965796"/>
          </a:xfrm>
          <a:prstGeom prst="roundRect">
            <a:avLst>
              <a:gd name="adj" fmla="val 8594"/>
            </a:avLst>
          </a:prstGeom>
          <a:solidFill>
            <a:srgbClr val="FFFFFF">
              <a:shade val="85000"/>
            </a:srgbClr>
          </a:solidFill>
          <a:ln>
            <a:noFill/>
          </a:ln>
          <a:effectLst/>
        </p:spPr>
      </p:pic>
      <p:sp>
        <p:nvSpPr>
          <p:cNvPr id="50" name="Rounded Rectangular Callout 11">
            <a:extLst>
              <a:ext uri="{FF2B5EF4-FFF2-40B4-BE49-F238E27FC236}">
                <a16:creationId xmlns:a16="http://schemas.microsoft.com/office/drawing/2014/main" id="{4CA331F5-8330-7861-A225-0310FC122672}"/>
              </a:ext>
            </a:extLst>
          </p:cNvPr>
          <p:cNvSpPr/>
          <p:nvPr/>
        </p:nvSpPr>
        <p:spPr>
          <a:xfrm>
            <a:off x="46905" y="2150656"/>
            <a:ext cx="2423783" cy="1352408"/>
          </a:xfrm>
          <a:prstGeom prst="wedgeRoundRectCallout">
            <a:avLst>
              <a:gd name="adj1" fmla="val -3344"/>
              <a:gd name="adj2" fmla="val 133887"/>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yriad Pro" panose="020B0503030403020204" pitchFamily="34" charset="0"/>
                <a:ea typeface="Open Sans" panose="020B0606030504020204" pitchFamily="34" charset="0"/>
                <a:cs typeface="Open Sans" panose="020B0606030504020204" pitchFamily="34" charset="0"/>
              </a:rPr>
              <a:t>Hi there, I’m Mr. Tech. I am here to explain all about </a:t>
            </a:r>
            <a:r>
              <a:rPr lang="en-IN" sz="1600" dirty="0">
                <a:solidFill>
                  <a:schemeClr val="bg1"/>
                </a:solidFill>
                <a:latin typeface="Myriad Pro" panose="020B0503030403020204" pitchFamily="34" charset="0"/>
                <a:ea typeface="Open Sans" panose="020B0606030504020204" pitchFamily="34" charset="0"/>
                <a:cs typeface="Open Sans" panose="020B0606030504020204" pitchFamily="34" charset="0"/>
              </a:rPr>
              <a:t>Wet limestone FGD – Controls</a:t>
            </a:r>
          </a:p>
          <a:p>
            <a:pPr algn="ctr"/>
            <a:r>
              <a:rPr lang="en-US" sz="1600" dirty="0">
                <a:solidFill>
                  <a:schemeClr val="bg1"/>
                </a:solidFill>
                <a:latin typeface="Myriad Pro" panose="020B0503030403020204" pitchFamily="34" charset="0"/>
                <a:ea typeface="Open Sans" panose="020B0606030504020204" pitchFamily="34" charset="0"/>
                <a:cs typeface="Open Sans" panose="020B0606030504020204" pitchFamily="34" charset="0"/>
              </a:rPr>
              <a:t> to you. </a:t>
            </a:r>
          </a:p>
        </p:txBody>
      </p:sp>
      <p:sp>
        <p:nvSpPr>
          <p:cNvPr id="5" name="TextBox 4">
            <a:extLst>
              <a:ext uri="{FF2B5EF4-FFF2-40B4-BE49-F238E27FC236}">
                <a16:creationId xmlns:a16="http://schemas.microsoft.com/office/drawing/2014/main" id="{03C3D35B-B296-1312-5CAD-C602C4BC8B3B}"/>
              </a:ext>
            </a:extLst>
          </p:cNvPr>
          <p:cNvSpPr txBox="1"/>
          <p:nvPr/>
        </p:nvSpPr>
        <p:spPr>
          <a:xfrm>
            <a:off x="4114800" y="177162"/>
            <a:ext cx="6100548" cy="369332"/>
          </a:xfrm>
          <a:prstGeom prst="rect">
            <a:avLst/>
          </a:prstGeom>
          <a:noFill/>
        </p:spPr>
        <p:txBody>
          <a:bodyPr wrap="square">
            <a:spAutoFit/>
          </a:bodyPr>
          <a:lstStyle/>
          <a:p>
            <a:r>
              <a:rPr lang="en-US" sz="1800" dirty="0">
                <a:latin typeface="Myriad Pro" panose="020B0503030403020204"/>
              </a:rPr>
              <a:t>Module Overview and Objectives  </a:t>
            </a:r>
          </a:p>
        </p:txBody>
      </p:sp>
      <p:sp>
        <p:nvSpPr>
          <p:cNvPr id="8" name="Rectangle 7">
            <a:extLst>
              <a:ext uri="{FF2B5EF4-FFF2-40B4-BE49-F238E27FC236}">
                <a16:creationId xmlns:a16="http://schemas.microsoft.com/office/drawing/2014/main" id="{CDED196A-39AD-1389-9638-213680D93309}"/>
              </a:ext>
            </a:extLst>
          </p:cNvPr>
          <p:cNvSpPr/>
          <p:nvPr/>
        </p:nvSpPr>
        <p:spPr>
          <a:xfrm>
            <a:off x="-3502275" y="3027053"/>
            <a:ext cx="3502275" cy="1362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600" dirty="0"/>
              <a:t>For reviewer/SME:</a:t>
            </a:r>
          </a:p>
          <a:p>
            <a:r>
              <a:rPr lang="en-GB" sz="1600" dirty="0"/>
              <a:t>The mascot from an earlier module has been reused here.  </a:t>
            </a:r>
          </a:p>
          <a:p>
            <a:r>
              <a:rPr lang="en-GB" sz="1600" dirty="0"/>
              <a:t>This slide can be removed if overview is not required. Next slide is interactive</a:t>
            </a:r>
          </a:p>
        </p:txBody>
      </p:sp>
      <p:grpSp>
        <p:nvGrpSpPr>
          <p:cNvPr id="77" name="Group 76">
            <a:extLst>
              <a:ext uri="{FF2B5EF4-FFF2-40B4-BE49-F238E27FC236}">
                <a16:creationId xmlns:a16="http://schemas.microsoft.com/office/drawing/2014/main" id="{0A382207-F381-4F19-8A5C-AEB05277D406}"/>
              </a:ext>
            </a:extLst>
          </p:cNvPr>
          <p:cNvGrpSpPr/>
          <p:nvPr/>
        </p:nvGrpSpPr>
        <p:grpSpPr>
          <a:xfrm>
            <a:off x="3162300" y="910793"/>
            <a:ext cx="9029699" cy="5470957"/>
            <a:chOff x="3347235" y="2268860"/>
            <a:chExt cx="7212202" cy="4263449"/>
          </a:xfrm>
        </p:grpSpPr>
        <p:sp>
          <p:nvSpPr>
            <p:cNvPr id="42" name="Freeform: Shape 41">
              <a:extLst>
                <a:ext uri="{FF2B5EF4-FFF2-40B4-BE49-F238E27FC236}">
                  <a16:creationId xmlns:a16="http://schemas.microsoft.com/office/drawing/2014/main" id="{B7E9201A-E082-4DBD-BD42-CADCE2DCC7EB}"/>
                </a:ext>
              </a:extLst>
            </p:cNvPr>
            <p:cNvSpPr/>
            <p:nvPr/>
          </p:nvSpPr>
          <p:spPr>
            <a:xfrm>
              <a:off x="3746446" y="2368509"/>
              <a:ext cx="1816680"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kern="1200" dirty="0">
                  <a:latin typeface="Myriad Pro" panose="020B0503030403020204"/>
                </a:rPr>
                <a:t>FGD controls</a:t>
              </a:r>
            </a:p>
          </p:txBody>
        </p:sp>
        <p:sp>
          <p:nvSpPr>
            <p:cNvPr id="43" name="Rectangle 42">
              <a:extLst>
                <a:ext uri="{FF2B5EF4-FFF2-40B4-BE49-F238E27FC236}">
                  <a16:creationId xmlns:a16="http://schemas.microsoft.com/office/drawing/2014/main" id="{D1253697-B3ED-40B8-9127-7C4606CA2FDA}"/>
                </a:ext>
              </a:extLst>
            </p:cNvPr>
            <p:cNvSpPr/>
            <p:nvPr/>
          </p:nvSpPr>
          <p:spPr>
            <a:xfrm>
              <a:off x="3347235" y="2268860"/>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1</a:t>
              </a:r>
              <a:endParaRPr lang="en-IN" sz="1400" dirty="0">
                <a:solidFill>
                  <a:schemeClr val="tx1"/>
                </a:solidFill>
                <a:latin typeface="Myriad Pro" panose="020B0503030403020204"/>
              </a:endParaRPr>
            </a:p>
          </p:txBody>
        </p:sp>
        <p:sp>
          <p:nvSpPr>
            <p:cNvPr id="44" name="Freeform: Shape 43">
              <a:extLst>
                <a:ext uri="{FF2B5EF4-FFF2-40B4-BE49-F238E27FC236}">
                  <a16:creationId xmlns:a16="http://schemas.microsoft.com/office/drawing/2014/main" id="{401E82ED-A12A-4918-B02F-E861AC1653B7}"/>
                </a:ext>
              </a:extLst>
            </p:cNvPr>
            <p:cNvSpPr/>
            <p:nvPr/>
          </p:nvSpPr>
          <p:spPr>
            <a:xfrm>
              <a:off x="6127656" y="2368509"/>
              <a:ext cx="1975478"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kern="1200" dirty="0">
                  <a:latin typeface="Myriad Pro" panose="020B0503030403020204"/>
                </a:rPr>
                <a:t>Typical DCS configuration</a:t>
              </a:r>
            </a:p>
          </p:txBody>
        </p:sp>
        <p:sp>
          <p:nvSpPr>
            <p:cNvPr id="45" name="Rectangle 44">
              <a:extLst>
                <a:ext uri="{FF2B5EF4-FFF2-40B4-BE49-F238E27FC236}">
                  <a16:creationId xmlns:a16="http://schemas.microsoft.com/office/drawing/2014/main" id="{F13EB1BF-BC5E-48DC-AB61-47C72B3B4B57}"/>
                </a:ext>
              </a:extLst>
            </p:cNvPr>
            <p:cNvSpPr/>
            <p:nvPr/>
          </p:nvSpPr>
          <p:spPr>
            <a:xfrm>
              <a:off x="5803539" y="2268860"/>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2</a:t>
              </a:r>
              <a:endParaRPr lang="en-IN" sz="1400" dirty="0">
                <a:solidFill>
                  <a:schemeClr val="tx1"/>
                </a:solidFill>
                <a:latin typeface="Myriad Pro" panose="020B0503030403020204"/>
              </a:endParaRPr>
            </a:p>
          </p:txBody>
        </p:sp>
        <p:sp>
          <p:nvSpPr>
            <p:cNvPr id="46" name="Freeform: Shape 45">
              <a:extLst>
                <a:ext uri="{FF2B5EF4-FFF2-40B4-BE49-F238E27FC236}">
                  <a16:creationId xmlns:a16="http://schemas.microsoft.com/office/drawing/2014/main" id="{33EB35A2-74FA-4F57-9B99-6A743441B22A}"/>
                </a:ext>
              </a:extLst>
            </p:cNvPr>
            <p:cNvSpPr/>
            <p:nvPr/>
          </p:nvSpPr>
          <p:spPr>
            <a:xfrm>
              <a:off x="8512469" y="2368509"/>
              <a:ext cx="2046967"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kern="1200" dirty="0">
                  <a:latin typeface="Myriad Pro" panose="020B0503030403020204"/>
                </a:rPr>
                <a:t>Major control loops - Absorber</a:t>
              </a:r>
            </a:p>
          </p:txBody>
        </p:sp>
        <p:sp>
          <p:nvSpPr>
            <p:cNvPr id="47" name="Rectangle 46">
              <a:extLst>
                <a:ext uri="{FF2B5EF4-FFF2-40B4-BE49-F238E27FC236}">
                  <a16:creationId xmlns:a16="http://schemas.microsoft.com/office/drawing/2014/main" id="{1AF2E664-DCDE-4BBF-A81F-28009654645E}"/>
                </a:ext>
              </a:extLst>
            </p:cNvPr>
            <p:cNvSpPr/>
            <p:nvPr/>
          </p:nvSpPr>
          <p:spPr>
            <a:xfrm>
              <a:off x="8259842" y="2268860"/>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3</a:t>
              </a:r>
              <a:endParaRPr lang="en-IN" sz="1400" dirty="0">
                <a:solidFill>
                  <a:schemeClr val="tx1"/>
                </a:solidFill>
                <a:latin typeface="Myriad Pro" panose="020B0503030403020204"/>
              </a:endParaRPr>
            </a:p>
          </p:txBody>
        </p:sp>
        <p:sp>
          <p:nvSpPr>
            <p:cNvPr id="48" name="Freeform: Shape 47">
              <a:extLst>
                <a:ext uri="{FF2B5EF4-FFF2-40B4-BE49-F238E27FC236}">
                  <a16:creationId xmlns:a16="http://schemas.microsoft.com/office/drawing/2014/main" id="{C994665E-EC24-43A5-BAC7-7D3D2978125E}"/>
                </a:ext>
              </a:extLst>
            </p:cNvPr>
            <p:cNvSpPr/>
            <p:nvPr/>
          </p:nvSpPr>
          <p:spPr>
            <a:xfrm>
              <a:off x="3710905" y="3236990"/>
              <a:ext cx="1935924"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kern="1200" dirty="0">
                  <a:latin typeface="Myriad Pro" panose="020B0503030403020204"/>
                </a:rPr>
                <a:t>pH / Reagent feed control</a:t>
              </a:r>
            </a:p>
          </p:txBody>
        </p:sp>
        <p:sp>
          <p:nvSpPr>
            <p:cNvPr id="49" name="Rectangle 48">
              <a:extLst>
                <a:ext uri="{FF2B5EF4-FFF2-40B4-BE49-F238E27FC236}">
                  <a16:creationId xmlns:a16="http://schemas.microsoft.com/office/drawing/2014/main" id="{B7F8F120-F633-4DBC-95BD-8B12AEEA66B1}"/>
                </a:ext>
              </a:extLst>
            </p:cNvPr>
            <p:cNvSpPr/>
            <p:nvPr/>
          </p:nvSpPr>
          <p:spPr>
            <a:xfrm>
              <a:off x="3347235" y="3137340"/>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4</a:t>
              </a:r>
              <a:endParaRPr lang="en-IN" sz="1400" dirty="0">
                <a:solidFill>
                  <a:schemeClr val="tx1"/>
                </a:solidFill>
                <a:latin typeface="Myriad Pro" panose="020B0503030403020204"/>
              </a:endParaRPr>
            </a:p>
          </p:txBody>
        </p:sp>
        <p:sp>
          <p:nvSpPr>
            <p:cNvPr id="51" name="Freeform: Shape 50">
              <a:extLst>
                <a:ext uri="{FF2B5EF4-FFF2-40B4-BE49-F238E27FC236}">
                  <a16:creationId xmlns:a16="http://schemas.microsoft.com/office/drawing/2014/main" id="{C3B497B1-1A42-484F-A3F9-175D3AF22D99}"/>
                </a:ext>
              </a:extLst>
            </p:cNvPr>
            <p:cNvSpPr/>
            <p:nvPr/>
          </p:nvSpPr>
          <p:spPr>
            <a:xfrm>
              <a:off x="6099111" y="3250787"/>
              <a:ext cx="1975478"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kern="1200" dirty="0">
                  <a:latin typeface="Myriad Pro" panose="020B0503030403020204"/>
                </a:rPr>
                <a:t>pH instrumentation</a:t>
              </a:r>
            </a:p>
          </p:txBody>
        </p:sp>
        <p:sp>
          <p:nvSpPr>
            <p:cNvPr id="52" name="Rectangle 51">
              <a:extLst>
                <a:ext uri="{FF2B5EF4-FFF2-40B4-BE49-F238E27FC236}">
                  <a16:creationId xmlns:a16="http://schemas.microsoft.com/office/drawing/2014/main" id="{82F67978-FFF9-48FE-9B38-FA0B7B8D7807}"/>
                </a:ext>
              </a:extLst>
            </p:cNvPr>
            <p:cNvSpPr/>
            <p:nvPr/>
          </p:nvSpPr>
          <p:spPr>
            <a:xfrm>
              <a:off x="5803539" y="3137340"/>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5</a:t>
              </a:r>
              <a:endParaRPr lang="en-IN" sz="1400" dirty="0">
                <a:solidFill>
                  <a:schemeClr val="tx1"/>
                </a:solidFill>
                <a:latin typeface="Myriad Pro" panose="020B0503030403020204"/>
              </a:endParaRPr>
            </a:p>
          </p:txBody>
        </p:sp>
        <p:sp>
          <p:nvSpPr>
            <p:cNvPr id="53" name="Freeform: Shape 52">
              <a:extLst>
                <a:ext uri="{FF2B5EF4-FFF2-40B4-BE49-F238E27FC236}">
                  <a16:creationId xmlns:a16="http://schemas.microsoft.com/office/drawing/2014/main" id="{1B6AEB4B-B041-4BBB-A2E6-4AD588BAC231}"/>
                </a:ext>
              </a:extLst>
            </p:cNvPr>
            <p:cNvSpPr/>
            <p:nvPr/>
          </p:nvSpPr>
          <p:spPr>
            <a:xfrm>
              <a:off x="8512471" y="3236990"/>
              <a:ext cx="2046966"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kern="1200" dirty="0">
                  <a:latin typeface="Myriad Pro" panose="020B0503030403020204"/>
                </a:rPr>
                <a:t>Gypsum bleed/ solid controls</a:t>
              </a:r>
            </a:p>
          </p:txBody>
        </p:sp>
        <p:sp>
          <p:nvSpPr>
            <p:cNvPr id="54" name="Rectangle 53">
              <a:extLst>
                <a:ext uri="{FF2B5EF4-FFF2-40B4-BE49-F238E27FC236}">
                  <a16:creationId xmlns:a16="http://schemas.microsoft.com/office/drawing/2014/main" id="{51B2E828-A12B-4A48-BD17-CE6CAA86E04B}"/>
                </a:ext>
              </a:extLst>
            </p:cNvPr>
            <p:cNvSpPr/>
            <p:nvPr/>
          </p:nvSpPr>
          <p:spPr>
            <a:xfrm>
              <a:off x="8259842" y="3137340"/>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6</a:t>
              </a:r>
              <a:endParaRPr lang="en-IN" sz="1400" dirty="0">
                <a:solidFill>
                  <a:schemeClr val="tx1"/>
                </a:solidFill>
                <a:latin typeface="Myriad Pro" panose="020B0503030403020204"/>
              </a:endParaRPr>
            </a:p>
          </p:txBody>
        </p:sp>
        <p:sp>
          <p:nvSpPr>
            <p:cNvPr id="55" name="Freeform: Shape 54">
              <a:extLst>
                <a:ext uri="{FF2B5EF4-FFF2-40B4-BE49-F238E27FC236}">
                  <a16:creationId xmlns:a16="http://schemas.microsoft.com/office/drawing/2014/main" id="{CBBA3642-FF4C-400C-AB32-ACF8AEC143A1}"/>
                </a:ext>
              </a:extLst>
            </p:cNvPr>
            <p:cNvSpPr/>
            <p:nvPr/>
          </p:nvSpPr>
          <p:spPr>
            <a:xfrm>
              <a:off x="3710905" y="4105470"/>
              <a:ext cx="1935925"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kern="1200" dirty="0">
                  <a:latin typeface="Myriad Pro" panose="020B0503030403020204"/>
                </a:rPr>
                <a:t>Gypsum solids / density control</a:t>
              </a:r>
            </a:p>
          </p:txBody>
        </p:sp>
        <p:sp>
          <p:nvSpPr>
            <p:cNvPr id="56" name="Rectangle 55">
              <a:extLst>
                <a:ext uri="{FF2B5EF4-FFF2-40B4-BE49-F238E27FC236}">
                  <a16:creationId xmlns:a16="http://schemas.microsoft.com/office/drawing/2014/main" id="{CBEFDBF6-EF1F-4307-82D5-4D789BED834D}"/>
                </a:ext>
              </a:extLst>
            </p:cNvPr>
            <p:cNvSpPr/>
            <p:nvPr/>
          </p:nvSpPr>
          <p:spPr>
            <a:xfrm>
              <a:off x="3347235" y="4005821"/>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7</a:t>
              </a:r>
              <a:endParaRPr lang="en-IN" sz="1400" dirty="0">
                <a:solidFill>
                  <a:schemeClr val="tx1"/>
                </a:solidFill>
                <a:latin typeface="Myriad Pro" panose="020B0503030403020204"/>
              </a:endParaRPr>
            </a:p>
          </p:txBody>
        </p:sp>
        <p:sp>
          <p:nvSpPr>
            <p:cNvPr id="57" name="Freeform: Shape 56">
              <a:extLst>
                <a:ext uri="{FF2B5EF4-FFF2-40B4-BE49-F238E27FC236}">
                  <a16:creationId xmlns:a16="http://schemas.microsoft.com/office/drawing/2014/main" id="{67E33E54-A644-417E-8562-91A2FF0484F4}"/>
                </a:ext>
              </a:extLst>
            </p:cNvPr>
            <p:cNvSpPr/>
            <p:nvPr/>
          </p:nvSpPr>
          <p:spPr>
            <a:xfrm>
              <a:off x="6127655" y="4095124"/>
              <a:ext cx="1816680"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kern="1200" dirty="0">
                  <a:latin typeface="Myriad Pro" panose="020B0503030403020204"/>
                </a:rPr>
                <a:t>Density measurement</a:t>
              </a:r>
            </a:p>
          </p:txBody>
        </p:sp>
        <p:sp>
          <p:nvSpPr>
            <p:cNvPr id="58" name="Rectangle 57">
              <a:extLst>
                <a:ext uri="{FF2B5EF4-FFF2-40B4-BE49-F238E27FC236}">
                  <a16:creationId xmlns:a16="http://schemas.microsoft.com/office/drawing/2014/main" id="{4B8B5958-DF29-4B75-A9A5-A2052AEAB44A}"/>
                </a:ext>
              </a:extLst>
            </p:cNvPr>
            <p:cNvSpPr/>
            <p:nvPr/>
          </p:nvSpPr>
          <p:spPr>
            <a:xfrm>
              <a:off x="5803539" y="4005821"/>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8</a:t>
              </a:r>
              <a:endParaRPr lang="en-IN" sz="1400" dirty="0">
                <a:solidFill>
                  <a:schemeClr val="tx1"/>
                </a:solidFill>
                <a:latin typeface="Myriad Pro" panose="020B0503030403020204"/>
              </a:endParaRPr>
            </a:p>
          </p:txBody>
        </p:sp>
        <p:sp>
          <p:nvSpPr>
            <p:cNvPr id="66" name="Freeform: Shape 65">
              <a:extLst>
                <a:ext uri="{FF2B5EF4-FFF2-40B4-BE49-F238E27FC236}">
                  <a16:creationId xmlns:a16="http://schemas.microsoft.com/office/drawing/2014/main" id="{E643A339-C15E-4149-B96E-0627C08C06A6}"/>
                </a:ext>
              </a:extLst>
            </p:cNvPr>
            <p:cNvSpPr/>
            <p:nvPr/>
          </p:nvSpPr>
          <p:spPr>
            <a:xfrm>
              <a:off x="8512471" y="4105470"/>
              <a:ext cx="2046965"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dirty="0">
                  <a:latin typeface="Myriad Pro" panose="020B0503030403020204"/>
                </a:rPr>
                <a:t>Level / make up water control</a:t>
              </a:r>
            </a:p>
          </p:txBody>
        </p:sp>
        <p:sp>
          <p:nvSpPr>
            <p:cNvPr id="67" name="Rectangle 66">
              <a:extLst>
                <a:ext uri="{FF2B5EF4-FFF2-40B4-BE49-F238E27FC236}">
                  <a16:creationId xmlns:a16="http://schemas.microsoft.com/office/drawing/2014/main" id="{D3764E2B-675B-4E23-9679-B60723A2EE0B}"/>
                </a:ext>
              </a:extLst>
            </p:cNvPr>
            <p:cNvSpPr/>
            <p:nvPr/>
          </p:nvSpPr>
          <p:spPr>
            <a:xfrm>
              <a:off x="8259842" y="4005821"/>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9</a:t>
              </a:r>
              <a:endParaRPr lang="en-IN" sz="1400" dirty="0">
                <a:solidFill>
                  <a:schemeClr val="tx1"/>
                </a:solidFill>
                <a:latin typeface="Myriad Pro" panose="020B0503030403020204"/>
              </a:endParaRPr>
            </a:p>
          </p:txBody>
        </p:sp>
        <p:sp>
          <p:nvSpPr>
            <p:cNvPr id="68" name="Freeform: Shape 67">
              <a:extLst>
                <a:ext uri="{FF2B5EF4-FFF2-40B4-BE49-F238E27FC236}">
                  <a16:creationId xmlns:a16="http://schemas.microsoft.com/office/drawing/2014/main" id="{A8293027-A1D0-4272-8B94-4058A92C9B8B}"/>
                </a:ext>
              </a:extLst>
            </p:cNvPr>
            <p:cNvSpPr/>
            <p:nvPr/>
          </p:nvSpPr>
          <p:spPr>
            <a:xfrm>
              <a:off x="3710905" y="4973951"/>
              <a:ext cx="1935925"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kern="1200" dirty="0">
                  <a:latin typeface="Myriad Pro" panose="020B0503030403020204"/>
                </a:rPr>
                <a:t>Booster fan control</a:t>
              </a:r>
            </a:p>
          </p:txBody>
        </p:sp>
        <p:sp>
          <p:nvSpPr>
            <p:cNvPr id="70" name="Rectangle 69">
              <a:extLst>
                <a:ext uri="{FF2B5EF4-FFF2-40B4-BE49-F238E27FC236}">
                  <a16:creationId xmlns:a16="http://schemas.microsoft.com/office/drawing/2014/main" id="{3142BB0F-2FC0-4B56-A20B-6A692F57FA21}"/>
                </a:ext>
              </a:extLst>
            </p:cNvPr>
            <p:cNvSpPr/>
            <p:nvPr/>
          </p:nvSpPr>
          <p:spPr>
            <a:xfrm>
              <a:off x="3347235" y="4874302"/>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10</a:t>
              </a:r>
              <a:endParaRPr lang="en-IN" sz="1400" dirty="0">
                <a:solidFill>
                  <a:schemeClr val="tx1"/>
                </a:solidFill>
                <a:latin typeface="Myriad Pro" panose="020B0503030403020204"/>
              </a:endParaRPr>
            </a:p>
          </p:txBody>
        </p:sp>
        <p:sp>
          <p:nvSpPr>
            <p:cNvPr id="71" name="Freeform: Shape 70">
              <a:extLst>
                <a:ext uri="{FF2B5EF4-FFF2-40B4-BE49-F238E27FC236}">
                  <a16:creationId xmlns:a16="http://schemas.microsoft.com/office/drawing/2014/main" id="{98E1E134-935C-4FCC-9690-075E0E063CBF}"/>
                </a:ext>
              </a:extLst>
            </p:cNvPr>
            <p:cNvSpPr/>
            <p:nvPr/>
          </p:nvSpPr>
          <p:spPr>
            <a:xfrm>
              <a:off x="6123352" y="4960152"/>
              <a:ext cx="1935925"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1" kern="1200" dirty="0">
                  <a:latin typeface="Myriad Pro" panose="020B0503030403020204"/>
                </a:rPr>
                <a:t>Emergency quench</a:t>
              </a:r>
            </a:p>
          </p:txBody>
        </p:sp>
        <p:sp>
          <p:nvSpPr>
            <p:cNvPr id="72" name="Rectangle 71">
              <a:extLst>
                <a:ext uri="{FF2B5EF4-FFF2-40B4-BE49-F238E27FC236}">
                  <a16:creationId xmlns:a16="http://schemas.microsoft.com/office/drawing/2014/main" id="{4DC41EFC-62A6-4BCB-8E3F-5B94E81A4D0F}"/>
                </a:ext>
              </a:extLst>
            </p:cNvPr>
            <p:cNvSpPr/>
            <p:nvPr/>
          </p:nvSpPr>
          <p:spPr>
            <a:xfrm>
              <a:off x="5803539" y="4874302"/>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11</a:t>
              </a:r>
              <a:endParaRPr lang="en-IN" sz="1400" dirty="0">
                <a:solidFill>
                  <a:schemeClr val="tx1"/>
                </a:solidFill>
                <a:latin typeface="Myriad Pro" panose="020B0503030403020204"/>
              </a:endParaRPr>
            </a:p>
          </p:txBody>
        </p:sp>
        <p:sp>
          <p:nvSpPr>
            <p:cNvPr id="73" name="Freeform: Shape 72">
              <a:extLst>
                <a:ext uri="{FF2B5EF4-FFF2-40B4-BE49-F238E27FC236}">
                  <a16:creationId xmlns:a16="http://schemas.microsoft.com/office/drawing/2014/main" id="{3BCB61A5-B9A1-4CC4-B9EA-E70E1E142FAF}"/>
                </a:ext>
              </a:extLst>
            </p:cNvPr>
            <p:cNvSpPr/>
            <p:nvPr/>
          </p:nvSpPr>
          <p:spPr>
            <a:xfrm>
              <a:off x="8623510" y="4973951"/>
              <a:ext cx="1935926"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Myriad Pro"/>
                </a:rPr>
                <a:t>Summary</a:t>
              </a:r>
              <a:endParaRPr lang="en-IN" sz="1400" b="1" kern="1200" dirty="0">
                <a:latin typeface="Myriad Pro"/>
              </a:endParaRPr>
            </a:p>
          </p:txBody>
        </p:sp>
        <p:sp>
          <p:nvSpPr>
            <p:cNvPr id="74" name="Rectangle 73">
              <a:extLst>
                <a:ext uri="{FF2B5EF4-FFF2-40B4-BE49-F238E27FC236}">
                  <a16:creationId xmlns:a16="http://schemas.microsoft.com/office/drawing/2014/main" id="{FAC5FBC4-1466-41E1-8CC5-37D6158421A5}"/>
                </a:ext>
              </a:extLst>
            </p:cNvPr>
            <p:cNvSpPr/>
            <p:nvPr/>
          </p:nvSpPr>
          <p:spPr>
            <a:xfrm>
              <a:off x="8259842" y="4874302"/>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12</a:t>
              </a:r>
              <a:endParaRPr lang="en-IN" sz="1400" dirty="0">
                <a:solidFill>
                  <a:schemeClr val="tx1"/>
                </a:solidFill>
                <a:latin typeface="Myriad Pro" panose="020B0503030403020204"/>
              </a:endParaRPr>
            </a:p>
          </p:txBody>
        </p:sp>
        <p:sp>
          <p:nvSpPr>
            <p:cNvPr id="75" name="Freeform: Shape 74">
              <a:extLst>
                <a:ext uri="{FF2B5EF4-FFF2-40B4-BE49-F238E27FC236}">
                  <a16:creationId xmlns:a16="http://schemas.microsoft.com/office/drawing/2014/main" id="{84E2115C-CAF1-40B3-A7D0-EB6FE3A172F0}"/>
                </a:ext>
              </a:extLst>
            </p:cNvPr>
            <p:cNvSpPr/>
            <p:nvPr/>
          </p:nvSpPr>
          <p:spPr>
            <a:xfrm>
              <a:off x="6127655" y="5842431"/>
              <a:ext cx="1975479" cy="689878"/>
            </a:xfrm>
            <a:custGeom>
              <a:avLst/>
              <a:gdLst>
                <a:gd name="connsiteX0" fmla="*/ 0 w 2207611"/>
                <a:gd name="connsiteY0" fmla="*/ 0 h 689878"/>
                <a:gd name="connsiteX1" fmla="*/ 2207611 w 2207611"/>
                <a:gd name="connsiteY1" fmla="*/ 0 h 689878"/>
                <a:gd name="connsiteX2" fmla="*/ 2207611 w 2207611"/>
                <a:gd name="connsiteY2" fmla="*/ 689878 h 689878"/>
                <a:gd name="connsiteX3" fmla="*/ 0 w 2207611"/>
                <a:gd name="connsiteY3" fmla="*/ 689878 h 689878"/>
                <a:gd name="connsiteX4" fmla="*/ 0 w 2207611"/>
                <a:gd name="connsiteY4" fmla="*/ 0 h 689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611" h="689878">
                  <a:moveTo>
                    <a:pt x="0" y="0"/>
                  </a:moveTo>
                  <a:lnTo>
                    <a:pt x="2207611" y="0"/>
                  </a:lnTo>
                  <a:lnTo>
                    <a:pt x="2207611" y="689878"/>
                  </a:lnTo>
                  <a:lnTo>
                    <a:pt x="0" y="689878"/>
                  </a:lnTo>
                  <a:lnTo>
                    <a:pt x="0" y="0"/>
                  </a:lnTo>
                  <a:close/>
                </a:path>
              </a:pathLst>
            </a:cu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67278" tIns="53340" rIns="53340" bIns="5334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Myriad Pro"/>
                </a:rPr>
                <a:t>Assessment</a:t>
              </a:r>
              <a:endParaRPr lang="en-IN" sz="1400" b="1" kern="1200" dirty="0">
                <a:latin typeface="Myriad Pro"/>
              </a:endParaRPr>
            </a:p>
          </p:txBody>
        </p:sp>
        <p:sp>
          <p:nvSpPr>
            <p:cNvPr id="76" name="Rectangle 75">
              <a:extLst>
                <a:ext uri="{FF2B5EF4-FFF2-40B4-BE49-F238E27FC236}">
                  <a16:creationId xmlns:a16="http://schemas.microsoft.com/office/drawing/2014/main" id="{63A28BDE-A2A7-490C-B6AB-E05906189E17}"/>
                </a:ext>
              </a:extLst>
            </p:cNvPr>
            <p:cNvSpPr/>
            <p:nvPr/>
          </p:nvSpPr>
          <p:spPr>
            <a:xfrm>
              <a:off x="5803539" y="5742782"/>
              <a:ext cx="482915" cy="7243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latin typeface="Myriad Pro" panose="020B0503030403020204"/>
                </a:rPr>
                <a:t>13</a:t>
              </a:r>
              <a:endParaRPr lang="en-IN" sz="1400" dirty="0">
                <a:solidFill>
                  <a:schemeClr val="tx1"/>
                </a:solidFill>
                <a:latin typeface="Myriad Pro" panose="020B0503030403020204"/>
              </a:endParaRPr>
            </a:p>
          </p:txBody>
        </p:sp>
      </p:grpSp>
    </p:spTree>
    <p:extLst>
      <p:ext uri="{BB962C8B-B14F-4D97-AF65-F5344CB8AC3E}">
        <p14:creationId xmlns:p14="http://schemas.microsoft.com/office/powerpoint/2010/main" val="4276584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4BB9520-EC6F-4095-A44C-286EE81FD345}"/>
              </a:ext>
            </a:extLst>
          </p:cNvPr>
          <p:cNvSpPr txBox="1"/>
          <p:nvPr/>
        </p:nvSpPr>
        <p:spPr>
          <a:xfrm>
            <a:off x="4110252" y="14431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Booster Fans</a:t>
            </a:r>
            <a:endParaRPr lang="en-GB" dirty="0">
              <a:latin typeface="Myriad Pro" panose="020B0503030403020204"/>
            </a:endParaRPr>
          </a:p>
        </p:txBody>
      </p:sp>
      <p:sp>
        <p:nvSpPr>
          <p:cNvPr id="9" name="TextBox 8">
            <a:extLst>
              <a:ext uri="{FF2B5EF4-FFF2-40B4-BE49-F238E27FC236}">
                <a16:creationId xmlns:a16="http://schemas.microsoft.com/office/drawing/2014/main" id="{FAD7DB7E-AB06-1262-CD4E-C738BC4EFFCA}"/>
              </a:ext>
            </a:extLst>
          </p:cNvPr>
          <p:cNvSpPr txBox="1"/>
          <p:nvPr/>
        </p:nvSpPr>
        <p:spPr>
          <a:xfrm>
            <a:off x="190500" y="6172200"/>
            <a:ext cx="4800600" cy="373692"/>
          </a:xfrm>
          <a:prstGeom prst="rect">
            <a:avLst/>
          </a:prstGeom>
          <a:noFill/>
        </p:spPr>
        <p:txBody>
          <a:bodyPr wrap="square" rtlCol="0">
            <a:spAutoFit/>
          </a:bodyPr>
          <a:lstStyle/>
          <a:p>
            <a:r>
              <a:rPr lang="en-US" dirty="0">
                <a:solidFill>
                  <a:srgbClr val="FF0000"/>
                </a:solidFill>
              </a:rPr>
              <a:t>Select each tab to know more.</a:t>
            </a:r>
            <a:endParaRPr lang="en-IN" dirty="0">
              <a:solidFill>
                <a:srgbClr val="FF0000"/>
              </a:solidFill>
            </a:endParaRPr>
          </a:p>
        </p:txBody>
      </p:sp>
      <p:sp>
        <p:nvSpPr>
          <p:cNvPr id="5" name="Rectangle 4">
            <a:extLst>
              <a:ext uri="{FF2B5EF4-FFF2-40B4-BE49-F238E27FC236}">
                <a16:creationId xmlns:a16="http://schemas.microsoft.com/office/drawing/2014/main" id="{79B5828B-3A22-6DA4-99D5-E9ABCE5A0A91}"/>
              </a:ext>
            </a:extLst>
          </p:cNvPr>
          <p:cNvSpPr/>
          <p:nvPr/>
        </p:nvSpPr>
        <p:spPr>
          <a:xfrm>
            <a:off x="1288314" y="1150901"/>
            <a:ext cx="2915991" cy="400110"/>
          </a:xfrm>
          <a:prstGeom prst="rect">
            <a:avLst/>
          </a:prstGeom>
          <a:solidFill>
            <a:schemeClr val="accent5"/>
          </a:solidFill>
        </p:spPr>
        <p:style>
          <a:lnRef idx="1">
            <a:schemeClr val="dk1"/>
          </a:lnRef>
          <a:fillRef idx="2">
            <a:schemeClr val="dk1"/>
          </a:fillRef>
          <a:effectRef idx="1">
            <a:schemeClr val="dk1"/>
          </a:effectRef>
          <a:fontRef idx="minor">
            <a:schemeClr val="dk1"/>
          </a:fontRef>
        </p:style>
        <p:txBody>
          <a:bodyPr wrap="none">
            <a:spAutoFit/>
          </a:bodyPr>
          <a:lstStyle/>
          <a:p>
            <a:pPr lvl="0" algn="ctr">
              <a:defRPr/>
            </a:pPr>
            <a:r>
              <a:rPr lang="en-US" sz="2000" b="1" dirty="0">
                <a:solidFill>
                  <a:prstClr val="white"/>
                </a:solidFill>
                <a:latin typeface="Myraid Pro"/>
                <a:cs typeface="Times New Roman" panose="02020603050405020304" pitchFamily="18" charset="0"/>
              </a:rPr>
              <a:t>Booster Fan Start Control </a:t>
            </a:r>
          </a:p>
        </p:txBody>
      </p:sp>
      <p:sp>
        <p:nvSpPr>
          <p:cNvPr id="12" name="Rectangle 11">
            <a:extLst>
              <a:ext uri="{FF2B5EF4-FFF2-40B4-BE49-F238E27FC236}">
                <a16:creationId xmlns:a16="http://schemas.microsoft.com/office/drawing/2014/main" id="{D4F7B8EE-552D-88C8-6543-83248C0B772C}"/>
              </a:ext>
            </a:extLst>
          </p:cNvPr>
          <p:cNvSpPr/>
          <p:nvPr/>
        </p:nvSpPr>
        <p:spPr>
          <a:xfrm>
            <a:off x="7225179" y="1144085"/>
            <a:ext cx="2968505" cy="400110"/>
          </a:xfrm>
          <a:prstGeom prst="rect">
            <a:avLst/>
          </a:prstGeom>
          <a:solidFill>
            <a:schemeClr val="accent5"/>
          </a:solidFill>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sz="2000" b="1" dirty="0">
                <a:solidFill>
                  <a:prstClr val="white"/>
                </a:solidFill>
                <a:latin typeface="Myraid Pro"/>
                <a:cs typeface="Arial" panose="020B0604020202020204" pitchFamily="34" charset="0"/>
              </a:rPr>
              <a:t>Booster Fan Control Loops</a:t>
            </a:r>
          </a:p>
        </p:txBody>
      </p:sp>
      <p:grpSp>
        <p:nvGrpSpPr>
          <p:cNvPr id="13" name="Group 12">
            <a:extLst>
              <a:ext uri="{FF2B5EF4-FFF2-40B4-BE49-F238E27FC236}">
                <a16:creationId xmlns:a16="http://schemas.microsoft.com/office/drawing/2014/main" id="{56970BCE-6993-1623-76FE-0B910CF47E08}"/>
              </a:ext>
            </a:extLst>
          </p:cNvPr>
          <p:cNvGrpSpPr/>
          <p:nvPr/>
        </p:nvGrpSpPr>
        <p:grpSpPr>
          <a:xfrm>
            <a:off x="7200902" y="3175609"/>
            <a:ext cx="4858219" cy="3538079"/>
            <a:chOff x="7272258" y="868669"/>
            <a:chExt cx="4776878" cy="3681132"/>
          </a:xfrm>
        </p:grpSpPr>
        <p:pic>
          <p:nvPicPr>
            <p:cNvPr id="14" name="Picture 13">
              <a:extLst>
                <a:ext uri="{FF2B5EF4-FFF2-40B4-BE49-F238E27FC236}">
                  <a16:creationId xmlns:a16="http://schemas.microsoft.com/office/drawing/2014/main" id="{AD3CCF41-FBDA-0D2D-4B23-E1F96E1EA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1180" y="1584005"/>
              <a:ext cx="2787956" cy="2965796"/>
            </a:xfrm>
            <a:prstGeom prst="roundRect">
              <a:avLst>
                <a:gd name="adj" fmla="val 8594"/>
              </a:avLst>
            </a:prstGeom>
            <a:solidFill>
              <a:srgbClr val="FFFFFF">
                <a:shade val="85000"/>
              </a:srgbClr>
            </a:solidFill>
            <a:ln>
              <a:noFill/>
            </a:ln>
            <a:effectLst/>
          </p:spPr>
        </p:pic>
        <p:sp>
          <p:nvSpPr>
            <p:cNvPr id="15" name="Speech Bubble: Rectangle 45">
              <a:extLst>
                <a:ext uri="{FF2B5EF4-FFF2-40B4-BE49-F238E27FC236}">
                  <a16:creationId xmlns:a16="http://schemas.microsoft.com/office/drawing/2014/main" id="{124A784A-4E25-08C4-34E5-607EAC166C42}"/>
                </a:ext>
              </a:extLst>
            </p:cNvPr>
            <p:cNvSpPr/>
            <p:nvPr/>
          </p:nvSpPr>
          <p:spPr>
            <a:xfrm>
              <a:off x="7272258" y="868669"/>
              <a:ext cx="2310285" cy="1325246"/>
            </a:xfrm>
            <a:prstGeom prst="wedgeRoundRectCallout">
              <a:avLst>
                <a:gd name="adj1" fmla="val 74170"/>
                <a:gd name="adj2" fmla="val 79349"/>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0" dirty="0">
                  <a:solidFill>
                    <a:schemeClr val="bg1"/>
                  </a:solidFill>
                  <a:latin typeface="Myriad Pro" panose="020B0503030403020204" pitchFamily="34" charset="0"/>
                  <a:ea typeface="Open Sans" panose="020B0606030504020204" pitchFamily="34" charset="0"/>
                  <a:cs typeface="Open Sans" panose="020B0606030504020204" pitchFamily="34" charset="0"/>
                </a:rPr>
                <a:t>Let us now </a:t>
              </a:r>
              <a:r>
                <a:rPr lang="en-US" dirty="0">
                  <a:solidFill>
                    <a:schemeClr val="bg1"/>
                  </a:solidFill>
                  <a:latin typeface="Myriad Pro" panose="020B0503030403020204" pitchFamily="34" charset="0"/>
                  <a:ea typeface="Open Sans" panose="020B0606030504020204" pitchFamily="34" charset="0"/>
                  <a:cs typeface="Open Sans" panose="020B0606030504020204" pitchFamily="34" charset="0"/>
                </a:rPr>
                <a:t>learn</a:t>
              </a:r>
              <a:r>
                <a:rPr lang="en-US" b="0" dirty="0">
                  <a:solidFill>
                    <a:schemeClr val="bg1"/>
                  </a:solidFill>
                  <a:latin typeface="Myriad Pro" panose="020B0503030403020204" pitchFamily="34" charset="0"/>
                  <a:ea typeface="Open Sans" panose="020B0606030504020204" pitchFamily="34" charset="0"/>
                  <a:cs typeface="Open Sans" panose="020B0606030504020204" pitchFamily="34" charset="0"/>
                </a:rPr>
                <a:t> about Booster Fans. </a:t>
              </a:r>
              <a:endParaRPr lang="en-IN"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87161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4BB9520-EC6F-4095-A44C-286EE81FD345}"/>
              </a:ext>
            </a:extLst>
          </p:cNvPr>
          <p:cNvSpPr txBox="1"/>
          <p:nvPr/>
        </p:nvSpPr>
        <p:spPr>
          <a:xfrm>
            <a:off x="117564" y="1675665"/>
            <a:ext cx="12074435" cy="599908"/>
          </a:xfrm>
          <a:prstGeom prst="rect">
            <a:avLst/>
          </a:prstGeom>
          <a:noFill/>
        </p:spPr>
        <p:txBody>
          <a:bodyPr wrap="square">
            <a:spAutoFit/>
          </a:bodyPr>
          <a:lstStyle/>
          <a:p>
            <a:pPr>
              <a:lnSpc>
                <a:spcPct val="107000"/>
              </a:lnSpc>
              <a:spcAft>
                <a:spcPts val="800"/>
              </a:spcAft>
            </a:pPr>
            <a:r>
              <a:rPr lang="en-IN" sz="1600" dirty="0">
                <a:latin typeface="Myriad Pro" panose="020B0503030403020204"/>
              </a:rPr>
              <a:t>Major Control Loops </a:t>
            </a:r>
            <a:r>
              <a:rPr lang="en-US" sz="1600" dirty="0">
                <a:solidFill>
                  <a:schemeClr val="tx1"/>
                </a:solidFill>
                <a:latin typeface="Myriad Pro" panose="020B0503030403020204"/>
                <a:cs typeface="Times New Roman" panose="02020603050405020304" pitchFamily="18" charset="0"/>
              </a:rPr>
              <a:t>start the Booster Fans, both the inlet and outlet dampers should be opened and the blade pitch actuator is set to minimum position. </a:t>
            </a:r>
            <a:endParaRPr lang="en-IN" sz="1600" dirty="0">
              <a:solidFill>
                <a:schemeClr val="tx1"/>
              </a:solidFill>
              <a:latin typeface="Myriad Pro" panose="020B0503030403020204"/>
            </a:endParaRPr>
          </a:p>
        </p:txBody>
      </p:sp>
      <p:graphicFrame>
        <p:nvGraphicFramePr>
          <p:cNvPr id="2" name="Diagram 1">
            <a:extLst>
              <a:ext uri="{FF2B5EF4-FFF2-40B4-BE49-F238E27FC236}">
                <a16:creationId xmlns:a16="http://schemas.microsoft.com/office/drawing/2014/main" id="{E058BE13-348A-414B-A86C-5051D2ACABD6}"/>
              </a:ext>
            </a:extLst>
          </p:cNvPr>
          <p:cNvGraphicFramePr/>
          <p:nvPr>
            <p:extLst>
              <p:ext uri="{D42A27DB-BD31-4B8C-83A1-F6EECF244321}">
                <p14:modId xmlns:p14="http://schemas.microsoft.com/office/powerpoint/2010/main" val="35619688"/>
              </p:ext>
            </p:extLst>
          </p:nvPr>
        </p:nvGraphicFramePr>
        <p:xfrm>
          <a:off x="6096000" y="2293952"/>
          <a:ext cx="5978436" cy="43474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descr="Brain free icon">
            <a:extLst>
              <a:ext uri="{FF2B5EF4-FFF2-40B4-BE49-F238E27FC236}">
                <a16:creationId xmlns:a16="http://schemas.microsoft.com/office/drawing/2014/main" id="{5F3A910B-5B73-93F8-F4ED-DBB8E7BCC0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0881" y="3057875"/>
            <a:ext cx="2502570" cy="2502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3905099-3A37-891F-34D2-0EDABBBAF67F}"/>
              </a:ext>
            </a:extLst>
          </p:cNvPr>
          <p:cNvSpPr txBox="1"/>
          <p:nvPr/>
        </p:nvSpPr>
        <p:spPr>
          <a:xfrm>
            <a:off x="4110252" y="14431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Booster Fans</a:t>
            </a:r>
            <a:endParaRPr lang="en-GB" dirty="0">
              <a:latin typeface="Myriad Pro" panose="020B0503030403020204"/>
            </a:endParaRPr>
          </a:p>
        </p:txBody>
      </p:sp>
      <p:sp>
        <p:nvSpPr>
          <p:cNvPr id="3" name="Rectangle 2">
            <a:extLst>
              <a:ext uri="{FF2B5EF4-FFF2-40B4-BE49-F238E27FC236}">
                <a16:creationId xmlns:a16="http://schemas.microsoft.com/office/drawing/2014/main" id="{2C49946A-0753-1AE5-215B-84709B540EE1}"/>
              </a:ext>
            </a:extLst>
          </p:cNvPr>
          <p:cNvSpPr/>
          <p:nvPr/>
        </p:nvSpPr>
        <p:spPr>
          <a:xfrm>
            <a:off x="1288314" y="1150901"/>
            <a:ext cx="2915991" cy="400110"/>
          </a:xfrm>
          <a:prstGeom prst="rect">
            <a:avLst/>
          </a:prstGeom>
          <a:solidFill>
            <a:schemeClr val="accent6"/>
          </a:solidFill>
        </p:spPr>
        <p:style>
          <a:lnRef idx="1">
            <a:schemeClr val="dk1"/>
          </a:lnRef>
          <a:fillRef idx="2">
            <a:schemeClr val="dk1"/>
          </a:fillRef>
          <a:effectRef idx="1">
            <a:schemeClr val="dk1"/>
          </a:effectRef>
          <a:fontRef idx="minor">
            <a:schemeClr val="dk1"/>
          </a:fontRef>
        </p:style>
        <p:txBody>
          <a:bodyPr wrap="none">
            <a:spAutoFit/>
          </a:bodyPr>
          <a:lstStyle/>
          <a:p>
            <a:pPr lvl="0" algn="ctr">
              <a:defRPr/>
            </a:pPr>
            <a:r>
              <a:rPr lang="en-US" sz="2000" b="1" dirty="0">
                <a:solidFill>
                  <a:prstClr val="white"/>
                </a:solidFill>
                <a:latin typeface="Myraid Pro"/>
                <a:cs typeface="Times New Roman" panose="02020603050405020304" pitchFamily="18" charset="0"/>
              </a:rPr>
              <a:t>Booster Fan Start Control </a:t>
            </a:r>
          </a:p>
        </p:txBody>
      </p:sp>
      <p:sp>
        <p:nvSpPr>
          <p:cNvPr id="4" name="Rectangle 3">
            <a:extLst>
              <a:ext uri="{FF2B5EF4-FFF2-40B4-BE49-F238E27FC236}">
                <a16:creationId xmlns:a16="http://schemas.microsoft.com/office/drawing/2014/main" id="{592AAA5A-FD5B-AF0C-8419-2646849516D3}"/>
              </a:ext>
            </a:extLst>
          </p:cNvPr>
          <p:cNvSpPr/>
          <p:nvPr/>
        </p:nvSpPr>
        <p:spPr>
          <a:xfrm>
            <a:off x="7225179" y="1144085"/>
            <a:ext cx="2968505" cy="400110"/>
          </a:xfrm>
          <a:prstGeom prst="rect">
            <a:avLst/>
          </a:prstGeom>
          <a:solidFill>
            <a:schemeClr val="accent5"/>
          </a:solidFill>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sz="2000" b="1" dirty="0">
                <a:solidFill>
                  <a:prstClr val="white"/>
                </a:solidFill>
                <a:latin typeface="Myraid Pro"/>
                <a:cs typeface="Arial" panose="020B0604020202020204" pitchFamily="34" charset="0"/>
              </a:rPr>
              <a:t>Booster Fan Control Loops</a:t>
            </a:r>
          </a:p>
        </p:txBody>
      </p:sp>
    </p:spTree>
    <p:extLst>
      <p:ext uri="{BB962C8B-B14F-4D97-AF65-F5344CB8AC3E}">
        <p14:creationId xmlns:p14="http://schemas.microsoft.com/office/powerpoint/2010/main" val="2685850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FB2C07B4-3F96-4CB6-82B3-1E52AB8E4EF3}"/>
              </a:ext>
            </a:extLst>
          </p:cNvPr>
          <p:cNvPicPr>
            <a:picLocks noChangeAspect="1"/>
          </p:cNvPicPr>
          <p:nvPr/>
        </p:nvPicPr>
        <p:blipFill>
          <a:blip r:embed="rId3"/>
          <a:stretch>
            <a:fillRect/>
          </a:stretch>
        </p:blipFill>
        <p:spPr>
          <a:xfrm>
            <a:off x="1790313" y="2353024"/>
            <a:ext cx="8425035" cy="4079616"/>
          </a:xfrm>
          <a:prstGeom prst="rect">
            <a:avLst/>
          </a:prstGeom>
        </p:spPr>
      </p:pic>
      <p:sp>
        <p:nvSpPr>
          <p:cNvPr id="3" name="TextBox 2">
            <a:extLst>
              <a:ext uri="{FF2B5EF4-FFF2-40B4-BE49-F238E27FC236}">
                <a16:creationId xmlns:a16="http://schemas.microsoft.com/office/drawing/2014/main" id="{B02F01DC-7E7D-1D98-ABA1-E51C4706E5B7}"/>
              </a:ext>
            </a:extLst>
          </p:cNvPr>
          <p:cNvSpPr txBox="1"/>
          <p:nvPr/>
        </p:nvSpPr>
        <p:spPr>
          <a:xfrm>
            <a:off x="0" y="1639668"/>
            <a:ext cx="12201525" cy="646331"/>
          </a:xfrm>
          <a:prstGeom prst="rect">
            <a:avLst/>
          </a:prstGeom>
          <a:noFill/>
        </p:spPr>
        <p:txBody>
          <a:bodyPr wrap="square">
            <a:spAutoFit/>
          </a:bodyPr>
          <a:lstStyle/>
          <a:p>
            <a:pPr algn="just"/>
            <a:r>
              <a:rPr lang="en-US" dirty="0">
                <a:solidFill>
                  <a:schemeClr val="tx1"/>
                </a:solidFill>
                <a:latin typeface="Myraid Pro"/>
                <a:cs typeface="Times New Roman" panose="02020603050405020304" pitchFamily="18" charset="0"/>
              </a:rPr>
              <a:t>A</a:t>
            </a:r>
            <a:r>
              <a:rPr lang="en-US" b="0" i="0" u="none" strike="noStrike" baseline="0" dirty="0">
                <a:solidFill>
                  <a:schemeClr val="tx1"/>
                </a:solidFill>
                <a:latin typeface="Myraid Pro"/>
                <a:cs typeface="Times New Roman" panose="02020603050405020304" pitchFamily="18" charset="0"/>
              </a:rPr>
              <a:t>xial type booster fan with variable blade pitch actuator converts the positioning signal to a mechanical movement. It can be interlocked with unit load.</a:t>
            </a:r>
          </a:p>
        </p:txBody>
      </p:sp>
      <p:sp>
        <p:nvSpPr>
          <p:cNvPr id="10" name="TextBox 9">
            <a:extLst>
              <a:ext uri="{FF2B5EF4-FFF2-40B4-BE49-F238E27FC236}">
                <a16:creationId xmlns:a16="http://schemas.microsoft.com/office/drawing/2014/main" id="{0928B316-EDC9-4951-0AFC-08AEB99817D1}"/>
              </a:ext>
            </a:extLst>
          </p:cNvPr>
          <p:cNvSpPr txBox="1"/>
          <p:nvPr/>
        </p:nvSpPr>
        <p:spPr>
          <a:xfrm>
            <a:off x="4110252" y="14431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Booster Fans</a:t>
            </a:r>
            <a:endParaRPr lang="en-GB" dirty="0">
              <a:latin typeface="Myriad Pro" panose="020B0503030403020204"/>
            </a:endParaRPr>
          </a:p>
        </p:txBody>
      </p:sp>
      <p:sp>
        <p:nvSpPr>
          <p:cNvPr id="9" name="Rectangle 8">
            <a:extLst>
              <a:ext uri="{FF2B5EF4-FFF2-40B4-BE49-F238E27FC236}">
                <a16:creationId xmlns:a16="http://schemas.microsoft.com/office/drawing/2014/main" id="{CF197B95-EDA1-5555-9829-F4734EA224E2}"/>
              </a:ext>
            </a:extLst>
          </p:cNvPr>
          <p:cNvSpPr/>
          <p:nvPr/>
        </p:nvSpPr>
        <p:spPr>
          <a:xfrm>
            <a:off x="1288314" y="1150901"/>
            <a:ext cx="2915991" cy="400110"/>
          </a:xfrm>
          <a:prstGeom prst="rect">
            <a:avLst/>
          </a:prstGeom>
          <a:solidFill>
            <a:schemeClr val="accent5"/>
          </a:solidFill>
        </p:spPr>
        <p:style>
          <a:lnRef idx="1">
            <a:schemeClr val="dk1"/>
          </a:lnRef>
          <a:fillRef idx="2">
            <a:schemeClr val="dk1"/>
          </a:fillRef>
          <a:effectRef idx="1">
            <a:schemeClr val="dk1"/>
          </a:effectRef>
          <a:fontRef idx="minor">
            <a:schemeClr val="dk1"/>
          </a:fontRef>
        </p:style>
        <p:txBody>
          <a:bodyPr wrap="none">
            <a:spAutoFit/>
          </a:bodyPr>
          <a:lstStyle/>
          <a:p>
            <a:pPr lvl="0" algn="ctr">
              <a:defRPr/>
            </a:pPr>
            <a:r>
              <a:rPr lang="en-US" sz="2000" b="1" dirty="0">
                <a:solidFill>
                  <a:prstClr val="white"/>
                </a:solidFill>
                <a:latin typeface="Myraid Pro"/>
                <a:cs typeface="Times New Roman" panose="02020603050405020304" pitchFamily="18" charset="0"/>
              </a:rPr>
              <a:t>Booster Fan Start Control </a:t>
            </a:r>
          </a:p>
        </p:txBody>
      </p:sp>
      <p:sp>
        <p:nvSpPr>
          <p:cNvPr id="11" name="Rectangle 10">
            <a:extLst>
              <a:ext uri="{FF2B5EF4-FFF2-40B4-BE49-F238E27FC236}">
                <a16:creationId xmlns:a16="http://schemas.microsoft.com/office/drawing/2014/main" id="{ECB94639-D35F-6107-125F-C037AE3CD060}"/>
              </a:ext>
            </a:extLst>
          </p:cNvPr>
          <p:cNvSpPr/>
          <p:nvPr/>
        </p:nvSpPr>
        <p:spPr>
          <a:xfrm>
            <a:off x="7225179" y="1144085"/>
            <a:ext cx="2968505" cy="400110"/>
          </a:xfrm>
          <a:prstGeom prst="rect">
            <a:avLst/>
          </a:prstGeom>
          <a:solidFill>
            <a:schemeClr val="accent6"/>
          </a:solidFill>
        </p:spPr>
        <p:style>
          <a:lnRef idx="1">
            <a:schemeClr val="dk1"/>
          </a:lnRef>
          <a:fillRef idx="2">
            <a:schemeClr val="dk1"/>
          </a:fillRef>
          <a:effectRef idx="1">
            <a:schemeClr val="dk1"/>
          </a:effectRef>
          <a:fontRef idx="minor">
            <a:schemeClr val="dk1"/>
          </a:fontRef>
        </p:style>
        <p:txBody>
          <a:bodyPr wrap="none">
            <a:spAutoFit/>
          </a:bodyPr>
          <a:lstStyle/>
          <a:p>
            <a:pPr algn="ctr">
              <a:defRPr/>
            </a:pPr>
            <a:r>
              <a:rPr lang="en-US" sz="2000" b="1" dirty="0">
                <a:solidFill>
                  <a:prstClr val="white"/>
                </a:solidFill>
                <a:latin typeface="Myraid Pro"/>
                <a:cs typeface="Arial" panose="020B0604020202020204" pitchFamily="34" charset="0"/>
              </a:rPr>
              <a:t>Booster Fan Control Loops</a:t>
            </a:r>
          </a:p>
        </p:txBody>
      </p:sp>
    </p:spTree>
    <p:extLst>
      <p:ext uri="{BB962C8B-B14F-4D97-AF65-F5344CB8AC3E}">
        <p14:creationId xmlns:p14="http://schemas.microsoft.com/office/powerpoint/2010/main" val="1319852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F9AD53-B824-4454-9E75-6734EC93D036}"/>
              </a:ext>
            </a:extLst>
          </p:cNvPr>
          <p:cNvGrpSpPr/>
          <p:nvPr/>
        </p:nvGrpSpPr>
        <p:grpSpPr>
          <a:xfrm>
            <a:off x="978946" y="1209785"/>
            <a:ext cx="7864973" cy="5295788"/>
            <a:chOff x="1621536" y="1402080"/>
            <a:chExt cx="5644896" cy="3291840"/>
          </a:xfrm>
        </p:grpSpPr>
        <p:pic>
          <p:nvPicPr>
            <p:cNvPr id="6" name="Picture 5">
              <a:extLst>
                <a:ext uri="{FF2B5EF4-FFF2-40B4-BE49-F238E27FC236}">
                  <a16:creationId xmlns:a16="http://schemas.microsoft.com/office/drawing/2014/main" id="{85207AD6-D7C1-4CBD-8257-B5FE72B9E09C}"/>
                </a:ext>
              </a:extLst>
            </p:cNvPr>
            <p:cNvPicPr>
              <a:picLocks noChangeAspect="1"/>
            </p:cNvPicPr>
            <p:nvPr/>
          </p:nvPicPr>
          <p:blipFill rotWithShape="1">
            <a:blip r:embed="rId3"/>
            <a:srcRect l="19867" t="27248" r="20533" b="8721"/>
            <a:stretch/>
          </p:blipFill>
          <p:spPr>
            <a:xfrm>
              <a:off x="1816608" y="1402080"/>
              <a:ext cx="5449824" cy="3291840"/>
            </a:xfrm>
            <a:prstGeom prst="rect">
              <a:avLst/>
            </a:prstGeom>
          </p:spPr>
        </p:pic>
        <p:sp>
          <p:nvSpPr>
            <p:cNvPr id="7" name="Rectangle: Rounded Corners 6">
              <a:extLst>
                <a:ext uri="{FF2B5EF4-FFF2-40B4-BE49-F238E27FC236}">
                  <a16:creationId xmlns:a16="http://schemas.microsoft.com/office/drawing/2014/main" id="{1F7D09AA-2B5F-4432-A00E-20A176453E00}"/>
                </a:ext>
              </a:extLst>
            </p:cNvPr>
            <p:cNvSpPr/>
            <p:nvPr/>
          </p:nvSpPr>
          <p:spPr>
            <a:xfrm>
              <a:off x="1621536" y="3486912"/>
              <a:ext cx="1316736" cy="396240"/>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yriad Pro" panose="020B0503030403020204"/>
                </a:rPr>
                <a:t>Limestone slurry feed</a:t>
              </a:r>
            </a:p>
          </p:txBody>
        </p:sp>
        <p:sp>
          <p:nvSpPr>
            <p:cNvPr id="8" name="Rectangle: Rounded Corners 7">
              <a:extLst>
                <a:ext uri="{FF2B5EF4-FFF2-40B4-BE49-F238E27FC236}">
                  <a16:creationId xmlns:a16="http://schemas.microsoft.com/office/drawing/2014/main" id="{695C9C84-72FC-4605-93A1-F13087AC8EF9}"/>
                </a:ext>
              </a:extLst>
            </p:cNvPr>
            <p:cNvSpPr/>
            <p:nvPr/>
          </p:nvSpPr>
          <p:spPr>
            <a:xfrm>
              <a:off x="6144768" y="3351611"/>
              <a:ext cx="1038704" cy="442364"/>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yriad Pro" panose="020B0503030403020204"/>
                </a:rPr>
                <a:t>Make up water</a:t>
              </a:r>
            </a:p>
          </p:txBody>
        </p:sp>
        <p:sp>
          <p:nvSpPr>
            <p:cNvPr id="10" name="Rectangle: Rounded Corners 9">
              <a:extLst>
                <a:ext uri="{FF2B5EF4-FFF2-40B4-BE49-F238E27FC236}">
                  <a16:creationId xmlns:a16="http://schemas.microsoft.com/office/drawing/2014/main" id="{BFFE0A13-B38F-411D-ACFD-FB38A766D84B}"/>
                </a:ext>
              </a:extLst>
            </p:cNvPr>
            <p:cNvSpPr/>
            <p:nvPr/>
          </p:nvSpPr>
          <p:spPr>
            <a:xfrm>
              <a:off x="6144769" y="4046484"/>
              <a:ext cx="930332" cy="647436"/>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yriad Pro" panose="020B0503030403020204"/>
                </a:rPr>
                <a:t>Gypsum </a:t>
              </a:r>
            </a:p>
            <a:p>
              <a:pPr algn="ctr"/>
              <a:r>
                <a:rPr lang="en-US" dirty="0">
                  <a:latin typeface="Myriad Pro" panose="020B0503030403020204"/>
                </a:rPr>
                <a:t>bleed</a:t>
              </a:r>
            </a:p>
          </p:txBody>
        </p:sp>
      </p:grpSp>
      <p:sp>
        <p:nvSpPr>
          <p:cNvPr id="4" name="TextBox 3">
            <a:extLst>
              <a:ext uri="{FF2B5EF4-FFF2-40B4-BE49-F238E27FC236}">
                <a16:creationId xmlns:a16="http://schemas.microsoft.com/office/drawing/2014/main" id="{068DBE47-764C-5C51-EF40-4C48A1304FB7}"/>
              </a:ext>
            </a:extLst>
          </p:cNvPr>
          <p:cNvSpPr txBox="1"/>
          <p:nvPr/>
        </p:nvSpPr>
        <p:spPr>
          <a:xfrm>
            <a:off x="415961" y="4447886"/>
            <a:ext cx="2397579" cy="1200329"/>
          </a:xfrm>
          <a:prstGeom prst="rect">
            <a:avLst/>
          </a:prstGeom>
          <a:solidFill>
            <a:srgbClr val="FFBB33"/>
          </a:solidFill>
        </p:spPr>
        <p:txBody>
          <a:bodyPr wrap="square">
            <a:spAutoFit/>
          </a:bodyPr>
          <a:lstStyle/>
          <a:p>
            <a:pPr marL="0" indent="0">
              <a:buNone/>
            </a:pPr>
            <a:r>
              <a:rPr lang="en-US" dirty="0">
                <a:latin typeface="Myraid Pro"/>
              </a:rPr>
              <a:t>Limestone slurry feed is the limestone slurry added based on pH of the absorber slurry.</a:t>
            </a:r>
          </a:p>
        </p:txBody>
      </p:sp>
      <p:sp>
        <p:nvSpPr>
          <p:cNvPr id="11" name="TextBox 10">
            <a:extLst>
              <a:ext uri="{FF2B5EF4-FFF2-40B4-BE49-F238E27FC236}">
                <a16:creationId xmlns:a16="http://schemas.microsoft.com/office/drawing/2014/main" id="{8A8444BA-B997-A512-514A-865A3311E987}"/>
              </a:ext>
            </a:extLst>
          </p:cNvPr>
          <p:cNvSpPr txBox="1"/>
          <p:nvPr/>
        </p:nvSpPr>
        <p:spPr>
          <a:xfrm>
            <a:off x="7165074" y="4246125"/>
            <a:ext cx="1950637" cy="923330"/>
          </a:xfrm>
          <a:prstGeom prst="rect">
            <a:avLst/>
          </a:prstGeom>
          <a:solidFill>
            <a:srgbClr val="FFBB33"/>
          </a:solidFill>
        </p:spPr>
        <p:txBody>
          <a:bodyPr wrap="square">
            <a:spAutoFit/>
          </a:bodyPr>
          <a:lstStyle/>
          <a:p>
            <a:pPr marL="0" indent="0">
              <a:buNone/>
            </a:pPr>
            <a:r>
              <a:rPr lang="en-US" dirty="0">
                <a:latin typeface="Myraid Pro"/>
              </a:rPr>
              <a:t>Makeup water is based on absorber level.</a:t>
            </a:r>
            <a:endParaRPr lang="en-IN" dirty="0">
              <a:latin typeface="Myraid Pro"/>
            </a:endParaRPr>
          </a:p>
        </p:txBody>
      </p:sp>
      <p:sp>
        <p:nvSpPr>
          <p:cNvPr id="13" name="TextBox 12">
            <a:extLst>
              <a:ext uri="{FF2B5EF4-FFF2-40B4-BE49-F238E27FC236}">
                <a16:creationId xmlns:a16="http://schemas.microsoft.com/office/drawing/2014/main" id="{AE005475-5DE7-D5FC-4BBA-78C8CAED73BE}"/>
              </a:ext>
            </a:extLst>
          </p:cNvPr>
          <p:cNvSpPr txBox="1"/>
          <p:nvPr/>
        </p:nvSpPr>
        <p:spPr>
          <a:xfrm>
            <a:off x="7165074" y="5346772"/>
            <a:ext cx="1563258" cy="1200329"/>
          </a:xfrm>
          <a:prstGeom prst="rect">
            <a:avLst/>
          </a:prstGeom>
          <a:solidFill>
            <a:srgbClr val="FFBB33"/>
          </a:solidFill>
        </p:spPr>
        <p:txBody>
          <a:bodyPr wrap="square">
            <a:spAutoFit/>
          </a:bodyPr>
          <a:lstStyle/>
          <a:p>
            <a:pPr marL="0" indent="0">
              <a:buNone/>
            </a:pPr>
            <a:r>
              <a:rPr lang="en-US" dirty="0">
                <a:latin typeface="Myraid Pro"/>
              </a:rPr>
              <a:t>Gypsum bleed is based on absorber slurry density.</a:t>
            </a:r>
          </a:p>
        </p:txBody>
      </p:sp>
      <p:sp>
        <p:nvSpPr>
          <p:cNvPr id="14" name="TextBox 13">
            <a:extLst>
              <a:ext uri="{FF2B5EF4-FFF2-40B4-BE49-F238E27FC236}">
                <a16:creationId xmlns:a16="http://schemas.microsoft.com/office/drawing/2014/main" id="{58E1DA00-238E-97F4-0F27-1F964397794A}"/>
              </a:ext>
            </a:extLst>
          </p:cNvPr>
          <p:cNvSpPr txBox="1"/>
          <p:nvPr/>
        </p:nvSpPr>
        <p:spPr>
          <a:xfrm>
            <a:off x="4114800" y="17716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Absorber Control Loops</a:t>
            </a:r>
          </a:p>
        </p:txBody>
      </p:sp>
      <p:grpSp>
        <p:nvGrpSpPr>
          <p:cNvPr id="15" name="Group 14">
            <a:extLst>
              <a:ext uri="{FF2B5EF4-FFF2-40B4-BE49-F238E27FC236}">
                <a16:creationId xmlns:a16="http://schemas.microsoft.com/office/drawing/2014/main" id="{5825F113-8F35-0D5A-DC26-DEAAF5DA8E24}"/>
              </a:ext>
            </a:extLst>
          </p:cNvPr>
          <p:cNvGrpSpPr/>
          <p:nvPr/>
        </p:nvGrpSpPr>
        <p:grpSpPr>
          <a:xfrm>
            <a:off x="9115711" y="2723101"/>
            <a:ext cx="3076292" cy="4025366"/>
            <a:chOff x="9612895" y="-1004372"/>
            <a:chExt cx="4265148" cy="5826778"/>
          </a:xfrm>
        </p:grpSpPr>
        <p:pic>
          <p:nvPicPr>
            <p:cNvPr id="16" name="Picture 15">
              <a:extLst>
                <a:ext uri="{FF2B5EF4-FFF2-40B4-BE49-F238E27FC236}">
                  <a16:creationId xmlns:a16="http://schemas.microsoft.com/office/drawing/2014/main" id="{8ECCBF24-FBE1-3851-165B-A1C1FC3244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1963" y="1856610"/>
              <a:ext cx="3136080" cy="2965796"/>
            </a:xfrm>
            <a:prstGeom prst="roundRect">
              <a:avLst>
                <a:gd name="adj" fmla="val 8594"/>
              </a:avLst>
            </a:prstGeom>
            <a:solidFill>
              <a:srgbClr val="FFFFFF">
                <a:shade val="85000"/>
              </a:srgbClr>
            </a:solidFill>
            <a:ln>
              <a:noFill/>
            </a:ln>
            <a:effectLst/>
          </p:spPr>
        </p:pic>
        <p:sp>
          <p:nvSpPr>
            <p:cNvPr id="17" name="Speech Bubble: Rectangle 45">
              <a:extLst>
                <a:ext uri="{FF2B5EF4-FFF2-40B4-BE49-F238E27FC236}">
                  <a16:creationId xmlns:a16="http://schemas.microsoft.com/office/drawing/2014/main" id="{52A365B5-5B43-A7D8-CD99-4B0BF1C5A918}"/>
                </a:ext>
              </a:extLst>
            </p:cNvPr>
            <p:cNvSpPr/>
            <p:nvPr/>
          </p:nvSpPr>
          <p:spPr>
            <a:xfrm>
              <a:off x="9612895" y="-1004372"/>
              <a:ext cx="3985590" cy="2043597"/>
            </a:xfrm>
            <a:prstGeom prst="wedgeRoundRectCallout">
              <a:avLst>
                <a:gd name="adj1" fmla="val 7256"/>
                <a:gd name="adj2" fmla="val 137161"/>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Myraid Pro"/>
                </a:rPr>
                <a:t>Coming to Absorber Control Loops, the diagram shows control loops for different inputs. </a:t>
              </a:r>
            </a:p>
          </p:txBody>
        </p:sp>
      </p:grpSp>
    </p:spTree>
    <p:extLst>
      <p:ext uri="{BB962C8B-B14F-4D97-AF65-F5344CB8AC3E}">
        <p14:creationId xmlns:p14="http://schemas.microsoft.com/office/powerpoint/2010/main" val="1965894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FFB9AF9-14B4-4694-88DF-43B2368FB5EE}"/>
              </a:ext>
            </a:extLst>
          </p:cNvPr>
          <p:cNvGrpSpPr/>
          <p:nvPr/>
        </p:nvGrpSpPr>
        <p:grpSpPr>
          <a:xfrm>
            <a:off x="1" y="1335714"/>
            <a:ext cx="6096000" cy="5345123"/>
            <a:chOff x="3917282" y="1354953"/>
            <a:chExt cx="2690781" cy="2789175"/>
          </a:xfrm>
        </p:grpSpPr>
        <p:pic>
          <p:nvPicPr>
            <p:cNvPr id="20" name="Picture 19">
              <a:extLst>
                <a:ext uri="{FF2B5EF4-FFF2-40B4-BE49-F238E27FC236}">
                  <a16:creationId xmlns:a16="http://schemas.microsoft.com/office/drawing/2014/main" id="{86917C6F-40D9-4539-90C9-1031B91A359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6823" b="80990" l="43924" r="71303">
                          <a14:foregroundMark x1="57540" y1="29427" x2="44876" y2="32943"/>
                          <a14:foregroundMark x1="44876" y1="32943" x2="43997" y2="39063"/>
                          <a14:foregroundMark x1="43997" y1="39063" x2="44583" y2="77344"/>
                          <a14:foregroundMark x1="44583" y1="77344" x2="55490" y2="78906"/>
                          <a14:foregroundMark x1="55490" y1="78906" x2="57833" y2="77995"/>
                          <a14:foregroundMark x1="57540" y1="78125" x2="43777" y2="80859"/>
                          <a14:foregroundMark x1="43777" y1="80859" x2="42020" y2="76302"/>
                          <a14:foregroundMark x1="42020" y1="76302" x2="41288" y2="39714"/>
                          <a14:foregroundMark x1="41288" y1="39714" x2="42606" y2="26563"/>
                          <a14:foregroundMark x1="42606" y1="26563" x2="53880" y2="25130"/>
                          <a14:foregroundMark x1="53880" y1="25130" x2="57613" y2="26432"/>
                          <a14:foregroundMark x1="57613" y1="26432" x2="57101" y2="74089"/>
                          <a14:foregroundMark x1="57101" y1="74089" x2="58053" y2="80208"/>
                          <a14:foregroundMark x1="58053" y1="80208" x2="58053" y2="80990"/>
                          <a14:foregroundMark x1="43631" y1="75781" x2="43777" y2="35026"/>
                          <a14:foregroundMark x1="43777" y1="35026" x2="45461" y2="28125"/>
                          <a14:foregroundMark x1="45461" y1="28125" x2="53367" y2="26823"/>
                          <a14:foregroundMark x1="53367" y1="26823" x2="57833" y2="28255"/>
                          <a14:foregroundMark x1="43851" y1="27865" x2="41874" y2="58464"/>
                          <a14:foregroundMark x1="41874" y1="58464" x2="43997" y2="67057"/>
                          <a14:foregroundMark x1="43997" y1="67057" x2="44070" y2="67318"/>
                          <a14:foregroundMark x1="64129" y1="35417" x2="64129" y2="35417"/>
                          <a14:foregroundMark x1="64129" y1="35417" x2="62079" y2="32813"/>
                          <a14:foregroundMark x1="62079" y1="32813" x2="64861" y2="29167"/>
                          <a14:foregroundMark x1="64861" y1="29167" x2="67204" y2="31250"/>
                          <a14:foregroundMark x1="67204" y1="31250" x2="66984" y2="36458"/>
                          <a14:foregroundMark x1="66984" y1="36458" x2="63836" y2="40104"/>
                          <a14:foregroundMark x1="63836" y1="40104" x2="59883" y2="38672"/>
                          <a14:foregroundMark x1="59883" y1="38672" x2="62079" y2="30078"/>
                          <a14:foregroundMark x1="62079" y1="30078" x2="64056" y2="29036"/>
                          <a14:foregroundMark x1="65154" y1="35547" x2="65081" y2="29688"/>
                          <a14:foregroundMark x1="65081" y1="29688" x2="64495" y2="30339"/>
                          <a14:foregroundMark x1="61640" y1="31380" x2="61933" y2="38281"/>
                          <a14:foregroundMark x1="65154" y1="56641" x2="65154" y2="56641"/>
                          <a14:foregroundMark x1="65154" y1="56641" x2="70644" y2="55859"/>
                          <a14:foregroundMark x1="70644" y1="55859" x2="71303" y2="55859"/>
                          <a14:foregroundMark x1="71303" y1="55859" x2="60615" y2="55859"/>
                          <a14:foregroundMark x1="60615" y1="55859" x2="66032" y2="55599"/>
                          <a14:foregroundMark x1="66032" y1="55599" x2="66325" y2="55729"/>
                          <a14:foregroundMark x1="61567" y1="64063" x2="67277" y2="63411"/>
                          <a14:foregroundMark x1="61786" y1="71745" x2="65520" y2="71354"/>
                          <a14:foregroundMark x1="62592" y1="74089" x2="65227" y2="74609"/>
                          <a14:foregroundMark x1="53441" y1="34245" x2="53441" y2="33984"/>
                          <a14:foregroundMark x1="61274" y1="54557" x2="63021" y2="56726"/>
                          <a14:foregroundMark x1="70858" y1="58137" x2="70571" y2="54818"/>
                          <a14:foregroundMark x1="70571" y1="54818" x2="65300" y2="52083"/>
                          <a14:foregroundMark x1="65300" y1="52083" x2="61933" y2="51953"/>
                          <a14:foregroundMark x1="61933" y1="51953" x2="61347" y2="56250"/>
                          <a14:foregroundMark x1="60469" y1="64453" x2="62726" y2="66189"/>
                          <a14:foregroundMark x1="68332" y1="67103" x2="69034" y2="66667"/>
                          <a14:foregroundMark x1="67610" y1="65189" x2="65520" y2="63021"/>
                          <a14:foregroundMark x1="69034" y1="66667" x2="67801" y2="65388"/>
                          <a14:foregroundMark x1="65520" y1="63021" x2="60176" y2="63802"/>
                          <a14:foregroundMark x1="62592" y1="64193" x2="65081" y2="64063"/>
                          <a14:foregroundMark x1="65081" y1="64063" x2="68155" y2="64193"/>
                          <a14:foregroundMark x1="66160" y1="63108" x2="65520" y2="62760"/>
                          <a14:foregroundMark x1="68155" y1="64193" x2="66736" y2="63421"/>
                          <a14:foregroundMark x1="65520" y1="62760" x2="60615" y2="63411"/>
                          <a14:foregroundMark x1="62884" y1="75000" x2="62942" y2="70579"/>
                          <a14:foregroundMark x1="65783" y1="70746" x2="65959" y2="74609"/>
                          <a14:foregroundMark x1="65959" y1="74609" x2="61274" y2="75391"/>
                          <a14:foregroundMark x1="59810" y1="56510" x2="59810" y2="55729"/>
                          <a14:foregroundMark x1="61933" y1="56510" x2="63212" y2="57648"/>
                          <a14:foregroundMark x1="63143" y1="57849" x2="62372" y2="57292"/>
                          <a14:foregroundMark x1="62372" y1="57292" x2="63181" y2="57740"/>
                          <a14:foregroundMark x1="67989" y1="58439" x2="69693" y2="57943"/>
                          <a14:foregroundMark x1="69693" y1="57943" x2="68009" y2="53906"/>
                          <a14:foregroundMark x1="68009" y1="53906" x2="61274" y2="55469"/>
                          <a14:foregroundMark x1="61274" y1="55469" x2="63090" y2="58006"/>
                          <a14:foregroundMark x1="68367" y1="57336" x2="69912" y2="57031"/>
                          <a14:foregroundMark x1="69912" y1="57031" x2="65813" y2="51432"/>
                          <a14:foregroundMark x1="65813" y1="51432" x2="62299" y2="52734"/>
                          <a14:foregroundMark x1="62299" y1="52734" x2="62592" y2="57943"/>
                          <a14:foregroundMark x1="62592" y1="57943" x2="63024" y2="58199"/>
                          <a14:foregroundMark x1="68415" y1="57195" x2="69180" y2="56641"/>
                          <a14:foregroundMark x1="63470" y1="64974" x2="67789" y2="64974"/>
                          <a14:foregroundMark x1="60542" y1="63672" x2="65683" y2="62506"/>
                          <a14:foregroundMark x1="67552" y1="63410" x2="66471" y2="66797"/>
                          <a14:foregroundMark x1="66471" y1="66797" x2="60615" y2="66276"/>
                          <a14:foregroundMark x1="60615" y1="66276" x2="62811" y2="62630"/>
                          <a14:foregroundMark x1="62811" y1="62630" x2="65227" y2="63021"/>
                          <a14:foregroundMark x1="63324" y1="57422" x2="66911" y2="58464"/>
                          <a14:foregroundMark x1="66911" y1="58464" x2="68814" y2="57292"/>
                          <a14:foregroundMark x1="62006" y1="52604" x2="62372" y2="57943"/>
                          <a14:foregroundMark x1="62372" y1="57943" x2="59810" y2="54557"/>
                          <a14:foregroundMark x1="59810" y1="54557" x2="62445" y2="52604"/>
                          <a14:foregroundMark x1="62445" y1="52604" x2="62592" y2="52604"/>
                          <a14:foregroundMark x1="60395" y1="64063" x2="62738" y2="63411"/>
                          <a14:foregroundMark x1="62738" y1="63411" x2="66105" y2="63411"/>
                          <a14:foregroundMark x1="66105" y1="63411" x2="61667" y2="66711"/>
                          <a14:foregroundMark x1="61396" y1="66695" x2="64422" y2="61068"/>
                          <a14:foregroundMark x1="64422" y1="61068" x2="67130" y2="61979"/>
                          <a14:foregroundMark x1="67130" y1="61979" x2="69107" y2="64583"/>
                          <a14:foregroundMark x1="69107" y1="64583" x2="67265" y2="67040"/>
                          <a14:foregroundMark x1="61859" y1="70443" x2="62079" y2="76953"/>
                          <a14:foregroundMark x1="62079" y1="76953" x2="65813" y2="77604"/>
                          <a14:foregroundMark x1="65813" y1="77604" x2="67936" y2="75521"/>
                          <a14:foregroundMark x1="67936" y1="75521" x2="67577" y2="70851"/>
                          <a14:foregroundMark x1="60899" y1="70459" x2="60249" y2="71615"/>
                          <a14:backgroundMark x1="64937" y1="58964" x2="66832" y2="58730"/>
                          <a14:backgroundMark x1="62665" y1="59245" x2="64918" y2="58967"/>
                          <a14:backgroundMark x1="64819" y1="59385" x2="66147" y2="60538"/>
                          <a14:backgroundMark x1="63909" y1="58594" x2="64746" y2="59321"/>
                          <a14:backgroundMark x1="69014" y1="61750" x2="69473" y2="61849"/>
                          <a14:backgroundMark x1="69473" y1="61849" x2="71230" y2="58594"/>
                          <a14:backgroundMark x1="59663" y1="68490" x2="68521" y2="69010"/>
                        </a14:backgroundRemoval>
                      </a14:imgEffect>
                    </a14:imgLayer>
                  </a14:imgProps>
                </a:ext>
              </a:extLst>
            </a:blip>
            <a:srcRect l="42440" t="26331" r="28133" b="19415"/>
            <a:stretch/>
          </p:blipFill>
          <p:spPr>
            <a:xfrm>
              <a:off x="3917282" y="1354953"/>
              <a:ext cx="2690781" cy="2789175"/>
            </a:xfrm>
            <a:prstGeom prst="rect">
              <a:avLst/>
            </a:prstGeom>
          </p:spPr>
        </p:pic>
        <p:sp>
          <p:nvSpPr>
            <p:cNvPr id="21" name="Rectangle: Rounded Corners 20">
              <a:extLst>
                <a:ext uri="{FF2B5EF4-FFF2-40B4-BE49-F238E27FC236}">
                  <a16:creationId xmlns:a16="http://schemas.microsoft.com/office/drawing/2014/main" id="{F37723C2-05AB-4E50-A2C2-317F2AD82968}"/>
                </a:ext>
              </a:extLst>
            </p:cNvPr>
            <p:cNvSpPr/>
            <p:nvPr/>
          </p:nvSpPr>
          <p:spPr>
            <a:xfrm>
              <a:off x="5486401" y="3096768"/>
              <a:ext cx="1024933" cy="375708"/>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yriad Pro" panose="020B0503030403020204"/>
                </a:rPr>
                <a:t>pH sensor</a:t>
              </a:r>
            </a:p>
          </p:txBody>
        </p:sp>
        <p:sp>
          <p:nvSpPr>
            <p:cNvPr id="22" name="Rectangle: Rounded Corners 21">
              <a:extLst>
                <a:ext uri="{FF2B5EF4-FFF2-40B4-BE49-F238E27FC236}">
                  <a16:creationId xmlns:a16="http://schemas.microsoft.com/office/drawing/2014/main" id="{A89E10E4-4297-43E8-A61E-C562A1B37523}"/>
                </a:ext>
              </a:extLst>
            </p:cNvPr>
            <p:cNvSpPr/>
            <p:nvPr/>
          </p:nvSpPr>
          <p:spPr>
            <a:xfrm>
              <a:off x="5486401" y="3584309"/>
              <a:ext cx="1024933" cy="375708"/>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yriad Pro" panose="020B0503030403020204"/>
                </a:rPr>
                <a:t>Piping</a:t>
              </a:r>
            </a:p>
          </p:txBody>
        </p:sp>
        <p:sp>
          <p:nvSpPr>
            <p:cNvPr id="23" name="Rectangle: Rounded Corners 22">
              <a:extLst>
                <a:ext uri="{FF2B5EF4-FFF2-40B4-BE49-F238E27FC236}">
                  <a16:creationId xmlns:a16="http://schemas.microsoft.com/office/drawing/2014/main" id="{8979FA2C-6269-43EA-B513-C1070A2AEB6D}"/>
                </a:ext>
              </a:extLst>
            </p:cNvPr>
            <p:cNvSpPr/>
            <p:nvPr/>
          </p:nvSpPr>
          <p:spPr>
            <a:xfrm>
              <a:off x="5486400" y="2526641"/>
              <a:ext cx="1024933" cy="375708"/>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yriad Pro" panose="020B0503030403020204"/>
                </a:rPr>
                <a:t>pH Transmitter</a:t>
              </a:r>
            </a:p>
          </p:txBody>
        </p:sp>
        <p:sp>
          <p:nvSpPr>
            <p:cNvPr id="24" name="Rectangle: Rounded Corners 23">
              <a:extLst>
                <a:ext uri="{FF2B5EF4-FFF2-40B4-BE49-F238E27FC236}">
                  <a16:creationId xmlns:a16="http://schemas.microsoft.com/office/drawing/2014/main" id="{A38DCFC0-29DE-4439-8920-DF60E0025DEB}"/>
                </a:ext>
              </a:extLst>
            </p:cNvPr>
            <p:cNvSpPr/>
            <p:nvPr/>
          </p:nvSpPr>
          <p:spPr>
            <a:xfrm>
              <a:off x="5441554" y="1565089"/>
              <a:ext cx="1024933" cy="375708"/>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yriad Pro" panose="020B0503030403020204"/>
                </a:rPr>
                <a:t>Field display</a:t>
              </a:r>
            </a:p>
          </p:txBody>
        </p:sp>
      </p:grpSp>
      <p:sp>
        <p:nvSpPr>
          <p:cNvPr id="4" name="TextBox 3">
            <a:extLst>
              <a:ext uri="{FF2B5EF4-FFF2-40B4-BE49-F238E27FC236}">
                <a16:creationId xmlns:a16="http://schemas.microsoft.com/office/drawing/2014/main" id="{38250857-7F4C-D03B-E123-28808FD02DB8}"/>
              </a:ext>
            </a:extLst>
          </p:cNvPr>
          <p:cNvSpPr txBox="1"/>
          <p:nvPr/>
        </p:nvSpPr>
        <p:spPr>
          <a:xfrm>
            <a:off x="6605181" y="1403998"/>
            <a:ext cx="5237019" cy="923330"/>
          </a:xfrm>
          <a:prstGeom prst="rect">
            <a:avLst/>
          </a:prstGeom>
          <a:solidFill>
            <a:srgbClr val="FFBB33"/>
          </a:solidFill>
        </p:spPr>
        <p:txBody>
          <a:bodyPr wrap="square">
            <a:spAutoFit/>
          </a:bodyPr>
          <a:lstStyle/>
          <a:p>
            <a:pPr algn="ctr"/>
            <a:r>
              <a:rPr lang="en-US" dirty="0">
                <a:latin typeface="Myraid Pro"/>
              </a:rPr>
              <a:t>pH analyzers are used for measuring pH of absorber slurry. As well as, controls the limestone slurry addition in the absorber depending on the pH values.</a:t>
            </a:r>
            <a:endParaRPr lang="en-IN" dirty="0">
              <a:latin typeface="Myraid Pro"/>
            </a:endParaRPr>
          </a:p>
        </p:txBody>
      </p:sp>
      <p:grpSp>
        <p:nvGrpSpPr>
          <p:cNvPr id="5" name="Group 4">
            <a:extLst>
              <a:ext uri="{FF2B5EF4-FFF2-40B4-BE49-F238E27FC236}">
                <a16:creationId xmlns:a16="http://schemas.microsoft.com/office/drawing/2014/main" id="{FD17EAB3-0B29-CBD2-4E0D-51B22D8727C6}"/>
              </a:ext>
            </a:extLst>
          </p:cNvPr>
          <p:cNvGrpSpPr/>
          <p:nvPr/>
        </p:nvGrpSpPr>
        <p:grpSpPr>
          <a:xfrm>
            <a:off x="7333780" y="3142758"/>
            <a:ext cx="4858219" cy="3538079"/>
            <a:chOff x="7272258" y="868669"/>
            <a:chExt cx="4776878" cy="3681132"/>
          </a:xfrm>
        </p:grpSpPr>
        <p:pic>
          <p:nvPicPr>
            <p:cNvPr id="6" name="Picture 5">
              <a:extLst>
                <a:ext uri="{FF2B5EF4-FFF2-40B4-BE49-F238E27FC236}">
                  <a16:creationId xmlns:a16="http://schemas.microsoft.com/office/drawing/2014/main" id="{FA56D468-1008-67C5-E0F6-56BAF34852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1180" y="1584005"/>
              <a:ext cx="2787956" cy="2965796"/>
            </a:xfrm>
            <a:prstGeom prst="roundRect">
              <a:avLst>
                <a:gd name="adj" fmla="val 8594"/>
              </a:avLst>
            </a:prstGeom>
            <a:solidFill>
              <a:srgbClr val="FFFFFF">
                <a:shade val="85000"/>
              </a:srgbClr>
            </a:solidFill>
            <a:ln>
              <a:noFill/>
            </a:ln>
            <a:effectLst/>
          </p:spPr>
        </p:pic>
        <p:sp>
          <p:nvSpPr>
            <p:cNvPr id="7" name="Speech Bubble: Rectangle 45">
              <a:extLst>
                <a:ext uri="{FF2B5EF4-FFF2-40B4-BE49-F238E27FC236}">
                  <a16:creationId xmlns:a16="http://schemas.microsoft.com/office/drawing/2014/main" id="{1ECB2F2D-6FC9-8A27-7D51-E2D057E3FAD1}"/>
                </a:ext>
              </a:extLst>
            </p:cNvPr>
            <p:cNvSpPr/>
            <p:nvPr/>
          </p:nvSpPr>
          <p:spPr>
            <a:xfrm>
              <a:off x="7272258" y="868669"/>
              <a:ext cx="2310285" cy="1325246"/>
            </a:xfrm>
            <a:prstGeom prst="wedgeRoundRectCallout">
              <a:avLst>
                <a:gd name="adj1" fmla="val 70993"/>
                <a:gd name="adj2" fmla="val 39792"/>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0" dirty="0">
                  <a:solidFill>
                    <a:schemeClr val="bg1"/>
                  </a:solidFill>
                  <a:latin typeface="Myriad Pro" panose="020B0503030403020204" pitchFamily="34" charset="0"/>
                  <a:ea typeface="Open Sans" panose="020B0606030504020204" pitchFamily="34" charset="0"/>
                  <a:cs typeface="Open Sans" panose="020B0606030504020204" pitchFamily="34" charset="0"/>
                </a:rPr>
                <a:t>Next on list are the pH Analyzers.</a:t>
              </a:r>
              <a:endParaRPr lang="en-IN" sz="16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p:txBody>
        </p:sp>
      </p:grpSp>
      <p:sp>
        <p:nvSpPr>
          <p:cNvPr id="8" name="TextBox 7">
            <a:extLst>
              <a:ext uri="{FF2B5EF4-FFF2-40B4-BE49-F238E27FC236}">
                <a16:creationId xmlns:a16="http://schemas.microsoft.com/office/drawing/2014/main" id="{D1C32908-5091-8BF6-2B1B-5A64C7563D3E}"/>
              </a:ext>
            </a:extLst>
          </p:cNvPr>
          <p:cNvSpPr txBox="1"/>
          <p:nvPr/>
        </p:nvSpPr>
        <p:spPr>
          <a:xfrm>
            <a:off x="4114800" y="177163"/>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pH Analyzers</a:t>
            </a:r>
            <a:endParaRPr lang="en-GB" dirty="0">
              <a:latin typeface="Myriad Pro" panose="020B0503030403020204"/>
            </a:endParaRPr>
          </a:p>
        </p:txBody>
      </p:sp>
    </p:spTree>
    <p:extLst>
      <p:ext uri="{BB962C8B-B14F-4D97-AF65-F5344CB8AC3E}">
        <p14:creationId xmlns:p14="http://schemas.microsoft.com/office/powerpoint/2010/main" val="4144549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E22A99-F01D-4ED8-9B17-29A809258670}"/>
              </a:ext>
            </a:extLst>
          </p:cNvPr>
          <p:cNvPicPr>
            <a:picLocks noChangeAspect="1"/>
          </p:cNvPicPr>
          <p:nvPr/>
        </p:nvPicPr>
        <p:blipFill rotWithShape="1">
          <a:blip r:embed="rId3"/>
          <a:srcRect l="21963" t="29885" r="20938" b="8218"/>
          <a:stretch/>
        </p:blipFill>
        <p:spPr>
          <a:xfrm>
            <a:off x="485192" y="1073321"/>
            <a:ext cx="8392542" cy="51831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AFE8181C-B652-4E6E-959A-8997A40593D5}"/>
              </a:ext>
            </a:extLst>
          </p:cNvPr>
          <p:cNvSpPr txBox="1"/>
          <p:nvPr/>
        </p:nvSpPr>
        <p:spPr>
          <a:xfrm>
            <a:off x="713492" y="3809250"/>
            <a:ext cx="3232866" cy="2062103"/>
          </a:xfrm>
          <a:prstGeom prst="rect">
            <a:avLst/>
          </a:prstGeom>
          <a:solidFill>
            <a:schemeClr val="bg2">
              <a:lumMod val="20000"/>
              <a:lumOff val="80000"/>
            </a:schemeClr>
          </a:solidFill>
          <a:ln w="28575">
            <a:solidFill>
              <a:schemeClr val="accent1"/>
            </a:solidFill>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effectLst/>
                <a:latin typeface="Myraid Pro"/>
                <a:ea typeface="Calibri" panose="020F0502020204030204" pitchFamily="34" charset="0"/>
                <a:cs typeface="Times New Roman" panose="02020603050405020304" pitchFamily="18" charset="0"/>
              </a:rPr>
              <a:t>Limestone slurry makeup is added based on absorber slurry pH.</a:t>
            </a:r>
            <a:endParaRPr lang="en-IN" sz="1600" dirty="0">
              <a:latin typeface="Myraid Pro"/>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effectLst/>
                <a:latin typeface="Myraid Pro"/>
                <a:ea typeface="Calibri" panose="020F0502020204030204" pitchFamily="34" charset="0"/>
                <a:cs typeface="Times New Roman" panose="02020603050405020304" pitchFamily="18" charset="0"/>
              </a:rPr>
              <a:t>Outlet SO</a:t>
            </a:r>
            <a:r>
              <a:rPr lang="en-IN" sz="1600" baseline="-25000" dirty="0">
                <a:effectLst/>
                <a:latin typeface="Myraid Pro"/>
                <a:ea typeface="Calibri" panose="020F0502020204030204" pitchFamily="34" charset="0"/>
                <a:cs typeface="Times New Roman" panose="02020603050405020304" pitchFamily="18" charset="0"/>
              </a:rPr>
              <a:t>2</a:t>
            </a:r>
            <a:r>
              <a:rPr lang="en-IN" sz="1600" dirty="0">
                <a:effectLst/>
                <a:latin typeface="Myraid Pro"/>
                <a:ea typeface="Calibri" panose="020F0502020204030204" pitchFamily="34" charset="0"/>
                <a:cs typeface="Times New Roman" panose="02020603050405020304" pitchFamily="18" charset="0"/>
              </a:rPr>
              <a:t> can also be used for controlling limestone slurry addition.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effectLst/>
                <a:latin typeface="Myraid Pro"/>
                <a:ea typeface="Calibri" panose="020F0502020204030204" pitchFamily="34" charset="0"/>
                <a:cs typeface="Times New Roman" panose="02020603050405020304" pitchFamily="18" charset="0"/>
              </a:rPr>
              <a:t>A pH of 5 to 6 is maintained inside the absorber. </a:t>
            </a:r>
            <a:endParaRPr lang="en-US" sz="1600" dirty="0">
              <a:effectLst/>
              <a:latin typeface="Myraid Pro"/>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B481244-777A-328A-3465-21F9DD68DBC9}"/>
              </a:ext>
            </a:extLst>
          </p:cNvPr>
          <p:cNvSpPr txBox="1"/>
          <p:nvPr/>
        </p:nvSpPr>
        <p:spPr>
          <a:xfrm>
            <a:off x="4114800" y="177162"/>
            <a:ext cx="6100548" cy="373692"/>
          </a:xfrm>
          <a:prstGeom prst="rect">
            <a:avLst/>
          </a:prstGeom>
          <a:noFill/>
        </p:spPr>
        <p:txBody>
          <a:bodyPr wrap="square">
            <a:spAutoFit/>
          </a:bodyPr>
          <a:lstStyle/>
          <a:p>
            <a:r>
              <a:rPr lang="en-US" altLang="en-US" dirty="0">
                <a:latin typeface="Open Sans" panose="020B0606030504020204" pitchFamily="34" charset="0"/>
                <a:ea typeface="Open Sans" panose="020B0606030504020204" pitchFamily="34" charset="0"/>
                <a:cs typeface="Open Sans" panose="020B0606030504020204" pitchFamily="34" charset="0"/>
              </a:rPr>
              <a:t>pH Control loop</a:t>
            </a:r>
          </a:p>
        </p:txBody>
      </p:sp>
      <p:grpSp>
        <p:nvGrpSpPr>
          <p:cNvPr id="3" name="Group 2">
            <a:extLst>
              <a:ext uri="{FF2B5EF4-FFF2-40B4-BE49-F238E27FC236}">
                <a16:creationId xmlns:a16="http://schemas.microsoft.com/office/drawing/2014/main" id="{65FEF87A-10F6-DD18-DF94-A751B728209F}"/>
              </a:ext>
            </a:extLst>
          </p:cNvPr>
          <p:cNvGrpSpPr/>
          <p:nvPr/>
        </p:nvGrpSpPr>
        <p:grpSpPr>
          <a:xfrm>
            <a:off x="8245644" y="3007246"/>
            <a:ext cx="3793251" cy="2665138"/>
            <a:chOff x="7116567" y="-261322"/>
            <a:chExt cx="6761476" cy="5083728"/>
          </a:xfrm>
        </p:grpSpPr>
        <p:pic>
          <p:nvPicPr>
            <p:cNvPr id="4" name="Picture 3">
              <a:extLst>
                <a:ext uri="{FF2B5EF4-FFF2-40B4-BE49-F238E27FC236}">
                  <a16:creationId xmlns:a16="http://schemas.microsoft.com/office/drawing/2014/main" id="{0CC04216-F1E3-E3B0-F9AA-E8C8676F92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1963" y="1856610"/>
              <a:ext cx="3136080" cy="2965796"/>
            </a:xfrm>
            <a:prstGeom prst="roundRect">
              <a:avLst>
                <a:gd name="adj" fmla="val 8594"/>
              </a:avLst>
            </a:prstGeom>
            <a:solidFill>
              <a:srgbClr val="FFFFFF">
                <a:shade val="85000"/>
              </a:srgbClr>
            </a:solidFill>
            <a:ln>
              <a:noFill/>
            </a:ln>
            <a:effectLst/>
          </p:spPr>
        </p:pic>
        <p:sp>
          <p:nvSpPr>
            <p:cNvPr id="5" name="Speech Bubble: Rectangle 45">
              <a:extLst>
                <a:ext uri="{FF2B5EF4-FFF2-40B4-BE49-F238E27FC236}">
                  <a16:creationId xmlns:a16="http://schemas.microsoft.com/office/drawing/2014/main" id="{F808CEDC-2B21-9713-B1D6-1D11AA3AE45A}"/>
                </a:ext>
              </a:extLst>
            </p:cNvPr>
            <p:cNvSpPr/>
            <p:nvPr/>
          </p:nvSpPr>
          <p:spPr>
            <a:xfrm>
              <a:off x="7116567" y="-261322"/>
              <a:ext cx="4020933" cy="2023371"/>
            </a:xfrm>
            <a:prstGeom prst="wedgeRoundRectCallout">
              <a:avLst>
                <a:gd name="adj1" fmla="val 68227"/>
                <a:gd name="adj2" fmla="val 75369"/>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pH monitoring is the next control loop to cover.</a:t>
              </a:r>
            </a:p>
          </p:txBody>
        </p:sp>
      </p:grpSp>
    </p:spTree>
    <p:extLst>
      <p:ext uri="{BB962C8B-B14F-4D97-AF65-F5344CB8AC3E}">
        <p14:creationId xmlns:p14="http://schemas.microsoft.com/office/powerpoint/2010/main" val="1430241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85BE80B-F65E-4A67-8EF4-9B9AA65C3360}"/>
              </a:ext>
            </a:extLst>
          </p:cNvPr>
          <p:cNvGrpSpPr/>
          <p:nvPr/>
        </p:nvGrpSpPr>
        <p:grpSpPr>
          <a:xfrm>
            <a:off x="1834417" y="894943"/>
            <a:ext cx="8523166" cy="5286782"/>
            <a:chOff x="1137089" y="708253"/>
            <a:chExt cx="6878537" cy="3775158"/>
          </a:xfrm>
        </p:grpSpPr>
        <p:sp>
          <p:nvSpPr>
            <p:cNvPr id="6" name="Rectangle 5">
              <a:extLst>
                <a:ext uri="{FF2B5EF4-FFF2-40B4-BE49-F238E27FC236}">
                  <a16:creationId xmlns:a16="http://schemas.microsoft.com/office/drawing/2014/main" id="{422C8801-CD80-4C0A-8F71-CAF7A665C59C}"/>
                </a:ext>
              </a:extLst>
            </p:cNvPr>
            <p:cNvSpPr/>
            <p:nvPr/>
          </p:nvSpPr>
          <p:spPr>
            <a:xfrm>
              <a:off x="1137089" y="708253"/>
              <a:ext cx="1213489" cy="3775158"/>
            </a:xfrm>
            <a:prstGeom prst="rect">
              <a:avLst/>
            </a:prstGeom>
            <a:solidFill>
              <a:srgbClr val="0070C0"/>
            </a:solidFill>
            <a:ln w="76200">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2" b="1" dirty="0">
                  <a:effectLst>
                    <a:outerShdw blurRad="38100" dist="38100" dir="2700000" algn="tl">
                      <a:srgbClr val="000000">
                        <a:alpha val="43137"/>
                      </a:srgbClr>
                    </a:outerShdw>
                  </a:effectLst>
                </a:rPr>
                <a:t>ABSORBER</a:t>
              </a:r>
              <a:endParaRPr lang="en-US" sz="673" b="1" dirty="0">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91A38AB9-C959-4289-A95F-70538E399B12}"/>
                </a:ext>
              </a:extLst>
            </p:cNvPr>
            <p:cNvSpPr/>
            <p:nvPr/>
          </p:nvSpPr>
          <p:spPr>
            <a:xfrm>
              <a:off x="2294694" y="863202"/>
              <a:ext cx="987314" cy="471738"/>
            </a:xfrm>
            <a:prstGeom prst="round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4" b="1" dirty="0">
                  <a:solidFill>
                    <a:schemeClr val="bg1"/>
                  </a:solidFill>
                  <a:latin typeface="Times New Roman" panose="02020603050405020304" pitchFamily="18" charset="0"/>
                  <a:cs typeface="Times New Roman" panose="02020603050405020304" pitchFamily="18" charset="0"/>
                </a:rPr>
                <a:t>HIGH-HIGH</a:t>
              </a:r>
            </a:p>
          </p:txBody>
        </p:sp>
        <p:sp>
          <p:nvSpPr>
            <p:cNvPr id="8" name="Rectangle: Rounded Corners 7">
              <a:extLst>
                <a:ext uri="{FF2B5EF4-FFF2-40B4-BE49-F238E27FC236}">
                  <a16:creationId xmlns:a16="http://schemas.microsoft.com/office/drawing/2014/main" id="{DEED8971-5618-49AD-B5E7-3B9A1FF7721E}"/>
                </a:ext>
              </a:extLst>
            </p:cNvPr>
            <p:cNvSpPr/>
            <p:nvPr/>
          </p:nvSpPr>
          <p:spPr>
            <a:xfrm>
              <a:off x="2295015" y="1561465"/>
              <a:ext cx="1023644" cy="471738"/>
            </a:xfrm>
            <a:prstGeom prst="round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4" b="1" dirty="0">
                  <a:solidFill>
                    <a:schemeClr val="bg1"/>
                  </a:solidFill>
                  <a:latin typeface="Times New Roman" panose="02020603050405020304" pitchFamily="18" charset="0"/>
                  <a:cs typeface="Times New Roman" panose="02020603050405020304" pitchFamily="18" charset="0"/>
                </a:rPr>
                <a:t>HIGH</a:t>
              </a:r>
            </a:p>
          </p:txBody>
        </p:sp>
        <p:sp>
          <p:nvSpPr>
            <p:cNvPr id="12" name="Rectangle: Rounded Corners 11">
              <a:extLst>
                <a:ext uri="{FF2B5EF4-FFF2-40B4-BE49-F238E27FC236}">
                  <a16:creationId xmlns:a16="http://schemas.microsoft.com/office/drawing/2014/main" id="{382D655D-D324-4C96-93D7-9C1752A6B750}"/>
                </a:ext>
              </a:extLst>
            </p:cNvPr>
            <p:cNvSpPr/>
            <p:nvPr/>
          </p:nvSpPr>
          <p:spPr>
            <a:xfrm>
              <a:off x="2287126" y="2314194"/>
              <a:ext cx="1066126" cy="494718"/>
            </a:xfrm>
            <a:prstGeom prst="round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4" b="1" dirty="0">
                  <a:solidFill>
                    <a:schemeClr val="bg1"/>
                  </a:solidFill>
                  <a:latin typeface="Times New Roman" panose="02020603050405020304" pitchFamily="18" charset="0"/>
                  <a:cs typeface="Times New Roman" panose="02020603050405020304" pitchFamily="18" charset="0"/>
                </a:rPr>
                <a:t>MEDIUM</a:t>
              </a:r>
            </a:p>
          </p:txBody>
        </p:sp>
        <p:sp>
          <p:nvSpPr>
            <p:cNvPr id="13" name="Rectangle: Rounded Corners 12">
              <a:extLst>
                <a:ext uri="{FF2B5EF4-FFF2-40B4-BE49-F238E27FC236}">
                  <a16:creationId xmlns:a16="http://schemas.microsoft.com/office/drawing/2014/main" id="{EE0A5E34-8E2C-41AF-8C4C-68136EA37CCD}"/>
                </a:ext>
              </a:extLst>
            </p:cNvPr>
            <p:cNvSpPr/>
            <p:nvPr/>
          </p:nvSpPr>
          <p:spPr>
            <a:xfrm>
              <a:off x="2294694" y="3063155"/>
              <a:ext cx="1066126" cy="494718"/>
            </a:xfrm>
            <a:prstGeom prst="round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4" b="1" dirty="0">
                  <a:solidFill>
                    <a:schemeClr val="bg1"/>
                  </a:solidFill>
                  <a:latin typeface="Times New Roman" panose="02020603050405020304" pitchFamily="18" charset="0"/>
                  <a:cs typeface="Times New Roman" panose="02020603050405020304" pitchFamily="18" charset="0"/>
                </a:rPr>
                <a:t>LOW</a:t>
              </a:r>
            </a:p>
          </p:txBody>
        </p:sp>
        <p:sp>
          <p:nvSpPr>
            <p:cNvPr id="14" name="Rectangle 13">
              <a:extLst>
                <a:ext uri="{FF2B5EF4-FFF2-40B4-BE49-F238E27FC236}">
                  <a16:creationId xmlns:a16="http://schemas.microsoft.com/office/drawing/2014/main" id="{F833E626-3502-4DFB-9523-99828ABDB61A}"/>
                </a:ext>
              </a:extLst>
            </p:cNvPr>
            <p:cNvSpPr/>
            <p:nvPr/>
          </p:nvSpPr>
          <p:spPr>
            <a:xfrm>
              <a:off x="6281000" y="874052"/>
              <a:ext cx="769692" cy="1136560"/>
            </a:xfrm>
            <a:prstGeom prst="rect">
              <a:avLst/>
            </a:prstGeom>
            <a:solidFill>
              <a:schemeClr val="accent3">
                <a:lumMod val="40000"/>
                <a:lumOff val="60000"/>
              </a:schemeClr>
            </a:solidFill>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66" dirty="0">
                  <a:solidFill>
                    <a:schemeClr val="accent1">
                      <a:lumMod val="75000"/>
                    </a:schemeClr>
                  </a:solidFill>
                  <a:effectLst>
                    <a:outerShdw blurRad="38100" dist="38100" dir="2700000" algn="tl">
                      <a:srgbClr val="000000">
                        <a:alpha val="43137"/>
                      </a:srgbClr>
                    </a:outerShdw>
                  </a:effectLst>
                </a:rPr>
                <a:t>LIMESTONE SLURRY FEED VALVE</a:t>
              </a:r>
            </a:p>
          </p:txBody>
        </p:sp>
        <p:sp>
          <p:nvSpPr>
            <p:cNvPr id="15" name="Rectangle: Rounded Corners 14">
              <a:extLst>
                <a:ext uri="{FF2B5EF4-FFF2-40B4-BE49-F238E27FC236}">
                  <a16:creationId xmlns:a16="http://schemas.microsoft.com/office/drawing/2014/main" id="{468CDFD3-8786-4E88-B763-D32CF32ED12F}"/>
                </a:ext>
              </a:extLst>
            </p:cNvPr>
            <p:cNvSpPr/>
            <p:nvPr/>
          </p:nvSpPr>
          <p:spPr>
            <a:xfrm>
              <a:off x="2322864" y="3880865"/>
              <a:ext cx="1030387" cy="494717"/>
            </a:xfrm>
            <a:prstGeom prst="round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4" b="1" dirty="0">
                  <a:solidFill>
                    <a:schemeClr val="bg1"/>
                  </a:solidFill>
                  <a:latin typeface="Times New Roman" panose="02020603050405020304" pitchFamily="18" charset="0"/>
                  <a:cs typeface="Times New Roman" panose="02020603050405020304" pitchFamily="18" charset="0"/>
                </a:rPr>
                <a:t>LOW-LOW</a:t>
              </a:r>
              <a:endParaRPr lang="en-US" sz="866" b="1" dirty="0">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80A64CE9-C190-4692-8E73-D32AE42EFBEB}"/>
                </a:ext>
              </a:extLst>
            </p:cNvPr>
            <p:cNvSpPr/>
            <p:nvPr/>
          </p:nvSpPr>
          <p:spPr>
            <a:xfrm>
              <a:off x="7168648" y="1398261"/>
              <a:ext cx="513128" cy="606895"/>
            </a:xfrm>
            <a:prstGeom prst="rect">
              <a:avLst/>
            </a:prstGeom>
            <a:solidFill>
              <a:schemeClr val="accent6">
                <a:lumMod val="60000"/>
                <a:lumOff val="40000"/>
              </a:schemeClr>
            </a:solidFill>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66" dirty="0">
                  <a:solidFill>
                    <a:schemeClr val="accent1">
                      <a:lumMod val="75000"/>
                    </a:schemeClr>
                  </a:solidFill>
                  <a:effectLst>
                    <a:outerShdw blurRad="38100" dist="38100" dir="2700000" algn="tl">
                      <a:srgbClr val="000000">
                        <a:alpha val="43137"/>
                      </a:srgbClr>
                    </a:outerShdw>
                  </a:effectLst>
                </a:rPr>
                <a:t>FILTRATE VALVE</a:t>
              </a:r>
            </a:p>
          </p:txBody>
        </p:sp>
        <p:sp>
          <p:nvSpPr>
            <p:cNvPr id="17" name="Rectangle 16">
              <a:extLst>
                <a:ext uri="{FF2B5EF4-FFF2-40B4-BE49-F238E27FC236}">
                  <a16:creationId xmlns:a16="http://schemas.microsoft.com/office/drawing/2014/main" id="{2D293505-C3CF-42AA-BC29-3A1BB3F6DBFF}"/>
                </a:ext>
              </a:extLst>
            </p:cNvPr>
            <p:cNvSpPr/>
            <p:nvPr/>
          </p:nvSpPr>
          <p:spPr>
            <a:xfrm flipV="1">
              <a:off x="3340039" y="1798594"/>
              <a:ext cx="1123995" cy="21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6" dirty="0"/>
            </a:p>
          </p:txBody>
        </p:sp>
        <p:sp>
          <p:nvSpPr>
            <p:cNvPr id="18" name="Rectangle 17">
              <a:extLst>
                <a:ext uri="{FF2B5EF4-FFF2-40B4-BE49-F238E27FC236}">
                  <a16:creationId xmlns:a16="http://schemas.microsoft.com/office/drawing/2014/main" id="{C7673735-6257-4373-9D87-305B9F314BE4}"/>
                </a:ext>
              </a:extLst>
            </p:cNvPr>
            <p:cNvSpPr/>
            <p:nvPr/>
          </p:nvSpPr>
          <p:spPr>
            <a:xfrm flipV="1">
              <a:off x="3318659" y="1097960"/>
              <a:ext cx="1108724" cy="21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6" dirty="0"/>
            </a:p>
          </p:txBody>
        </p:sp>
        <p:sp>
          <p:nvSpPr>
            <p:cNvPr id="19" name="Rectangle 18">
              <a:extLst>
                <a:ext uri="{FF2B5EF4-FFF2-40B4-BE49-F238E27FC236}">
                  <a16:creationId xmlns:a16="http://schemas.microsoft.com/office/drawing/2014/main" id="{DC680F56-C7EB-4C3C-B654-F6DA197D6954}"/>
                </a:ext>
              </a:extLst>
            </p:cNvPr>
            <p:cNvSpPr/>
            <p:nvPr/>
          </p:nvSpPr>
          <p:spPr>
            <a:xfrm flipV="1">
              <a:off x="3360820" y="4101383"/>
              <a:ext cx="4654806" cy="22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6" dirty="0"/>
            </a:p>
          </p:txBody>
        </p:sp>
        <p:sp>
          <p:nvSpPr>
            <p:cNvPr id="20" name="Rectangle 19">
              <a:extLst>
                <a:ext uri="{FF2B5EF4-FFF2-40B4-BE49-F238E27FC236}">
                  <a16:creationId xmlns:a16="http://schemas.microsoft.com/office/drawing/2014/main" id="{2E0C1E49-13A6-4342-B9C6-AA5351DB036F}"/>
                </a:ext>
              </a:extLst>
            </p:cNvPr>
            <p:cNvSpPr/>
            <p:nvPr/>
          </p:nvSpPr>
          <p:spPr>
            <a:xfrm flipV="1">
              <a:off x="3347037" y="3303545"/>
              <a:ext cx="4654806" cy="22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6" dirty="0"/>
            </a:p>
          </p:txBody>
        </p:sp>
        <p:sp>
          <p:nvSpPr>
            <p:cNvPr id="21" name="Rectangle 20">
              <a:extLst>
                <a:ext uri="{FF2B5EF4-FFF2-40B4-BE49-F238E27FC236}">
                  <a16:creationId xmlns:a16="http://schemas.microsoft.com/office/drawing/2014/main" id="{9E2A3337-19C8-47A4-BA27-C5853E4CC543}"/>
                </a:ext>
              </a:extLst>
            </p:cNvPr>
            <p:cNvSpPr/>
            <p:nvPr/>
          </p:nvSpPr>
          <p:spPr>
            <a:xfrm flipV="1">
              <a:off x="3360820" y="2559416"/>
              <a:ext cx="4654806" cy="22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6" dirty="0"/>
            </a:p>
          </p:txBody>
        </p:sp>
        <p:sp>
          <p:nvSpPr>
            <p:cNvPr id="22" name="Rectangle 21">
              <a:extLst>
                <a:ext uri="{FF2B5EF4-FFF2-40B4-BE49-F238E27FC236}">
                  <a16:creationId xmlns:a16="http://schemas.microsoft.com/office/drawing/2014/main" id="{33815637-A866-4A96-BD5C-455FCDFEAAA6}"/>
                </a:ext>
              </a:extLst>
            </p:cNvPr>
            <p:cNvSpPr/>
            <p:nvPr/>
          </p:nvSpPr>
          <p:spPr>
            <a:xfrm>
              <a:off x="3041800" y="848198"/>
              <a:ext cx="1023644" cy="196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lumMod val="60000"/>
                      <a:lumOff val="40000"/>
                    </a:schemeClr>
                  </a:solidFill>
                </a:rPr>
                <a:t>ABOVE</a:t>
              </a:r>
              <a:endParaRPr lang="en-US" sz="2000" b="1" dirty="0">
                <a:solidFill>
                  <a:schemeClr val="tx2">
                    <a:lumMod val="60000"/>
                    <a:lumOff val="40000"/>
                  </a:schemeClr>
                </a:solidFill>
              </a:endParaRPr>
            </a:p>
          </p:txBody>
        </p:sp>
        <p:sp>
          <p:nvSpPr>
            <p:cNvPr id="23" name="Rectangle 22">
              <a:extLst>
                <a:ext uri="{FF2B5EF4-FFF2-40B4-BE49-F238E27FC236}">
                  <a16:creationId xmlns:a16="http://schemas.microsoft.com/office/drawing/2014/main" id="{D578F263-5D79-4867-BF2D-E75462AF0C1F}"/>
                </a:ext>
              </a:extLst>
            </p:cNvPr>
            <p:cNvSpPr/>
            <p:nvPr/>
          </p:nvSpPr>
          <p:spPr>
            <a:xfrm>
              <a:off x="3305669" y="3879071"/>
              <a:ext cx="712270" cy="185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lumMod val="60000"/>
                      <a:lumOff val="40000"/>
                    </a:schemeClr>
                  </a:solidFill>
                </a:rPr>
                <a:t>ABOVE</a:t>
              </a:r>
            </a:p>
          </p:txBody>
        </p:sp>
        <p:sp>
          <p:nvSpPr>
            <p:cNvPr id="24" name="Rectangle 23">
              <a:extLst>
                <a:ext uri="{FF2B5EF4-FFF2-40B4-BE49-F238E27FC236}">
                  <a16:creationId xmlns:a16="http://schemas.microsoft.com/office/drawing/2014/main" id="{062F9052-33A6-4FD8-8148-3106781AFD7C}"/>
                </a:ext>
              </a:extLst>
            </p:cNvPr>
            <p:cNvSpPr/>
            <p:nvPr/>
          </p:nvSpPr>
          <p:spPr>
            <a:xfrm>
              <a:off x="3347037" y="3044615"/>
              <a:ext cx="644465" cy="270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lumMod val="60000"/>
                      <a:lumOff val="40000"/>
                    </a:schemeClr>
                  </a:solidFill>
                </a:rPr>
                <a:t>ABOVE</a:t>
              </a:r>
            </a:p>
          </p:txBody>
        </p:sp>
        <p:sp>
          <p:nvSpPr>
            <p:cNvPr id="25" name="Rectangle 24">
              <a:extLst>
                <a:ext uri="{FF2B5EF4-FFF2-40B4-BE49-F238E27FC236}">
                  <a16:creationId xmlns:a16="http://schemas.microsoft.com/office/drawing/2014/main" id="{786E7F5C-FAB5-4E0A-9C6F-ED95AE27A415}"/>
                </a:ext>
              </a:extLst>
            </p:cNvPr>
            <p:cNvSpPr/>
            <p:nvPr/>
          </p:nvSpPr>
          <p:spPr>
            <a:xfrm>
              <a:off x="3351947" y="2287908"/>
              <a:ext cx="713497" cy="252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lumMod val="60000"/>
                      <a:lumOff val="40000"/>
                    </a:schemeClr>
                  </a:solidFill>
                </a:rPr>
                <a:t>ABOVE</a:t>
              </a:r>
            </a:p>
          </p:txBody>
        </p:sp>
        <p:sp>
          <p:nvSpPr>
            <p:cNvPr id="26" name="Rectangle 25">
              <a:extLst>
                <a:ext uri="{FF2B5EF4-FFF2-40B4-BE49-F238E27FC236}">
                  <a16:creationId xmlns:a16="http://schemas.microsoft.com/office/drawing/2014/main" id="{90C67A0D-ACF6-4A6D-B57D-14840A04FA39}"/>
                </a:ext>
              </a:extLst>
            </p:cNvPr>
            <p:cNvSpPr/>
            <p:nvPr/>
          </p:nvSpPr>
          <p:spPr>
            <a:xfrm>
              <a:off x="3302819" y="1572161"/>
              <a:ext cx="715120" cy="20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lumMod val="60000"/>
                      <a:lumOff val="40000"/>
                    </a:schemeClr>
                  </a:solidFill>
                </a:rPr>
                <a:t>ABOVE</a:t>
              </a:r>
            </a:p>
          </p:txBody>
        </p:sp>
        <p:sp>
          <p:nvSpPr>
            <p:cNvPr id="27" name="Rectangle 26">
              <a:extLst>
                <a:ext uri="{FF2B5EF4-FFF2-40B4-BE49-F238E27FC236}">
                  <a16:creationId xmlns:a16="http://schemas.microsoft.com/office/drawing/2014/main" id="{92BC8F97-FF93-4D80-A291-4B18FDF71BD5}"/>
                </a:ext>
              </a:extLst>
            </p:cNvPr>
            <p:cNvSpPr/>
            <p:nvPr/>
          </p:nvSpPr>
          <p:spPr>
            <a:xfrm>
              <a:off x="3316914" y="1155985"/>
              <a:ext cx="664374" cy="180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2">
                      <a:lumMod val="10000"/>
                    </a:schemeClr>
                  </a:solidFill>
                </a:rPr>
                <a:t>BELOW</a:t>
              </a:r>
              <a:endParaRPr lang="en-US" sz="1050" b="1" dirty="0">
                <a:solidFill>
                  <a:schemeClr val="bg2">
                    <a:lumMod val="10000"/>
                  </a:schemeClr>
                </a:solidFill>
              </a:endParaRPr>
            </a:p>
          </p:txBody>
        </p:sp>
        <p:sp>
          <p:nvSpPr>
            <p:cNvPr id="28" name="Rectangle 27">
              <a:extLst>
                <a:ext uri="{FF2B5EF4-FFF2-40B4-BE49-F238E27FC236}">
                  <a16:creationId xmlns:a16="http://schemas.microsoft.com/office/drawing/2014/main" id="{C9B4720A-56B6-44E0-BAF9-D81F0E330C5C}"/>
                </a:ext>
              </a:extLst>
            </p:cNvPr>
            <p:cNvSpPr/>
            <p:nvPr/>
          </p:nvSpPr>
          <p:spPr>
            <a:xfrm>
              <a:off x="3319271" y="1853150"/>
              <a:ext cx="817950" cy="221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2">
                      <a:lumMod val="10000"/>
                    </a:schemeClr>
                  </a:solidFill>
                </a:rPr>
                <a:t>BELOW</a:t>
              </a:r>
            </a:p>
          </p:txBody>
        </p:sp>
        <p:sp>
          <p:nvSpPr>
            <p:cNvPr id="29" name="Rectangle 28">
              <a:extLst>
                <a:ext uri="{FF2B5EF4-FFF2-40B4-BE49-F238E27FC236}">
                  <a16:creationId xmlns:a16="http://schemas.microsoft.com/office/drawing/2014/main" id="{782ACBD9-4D65-4947-92A3-BAD1158A8D6A}"/>
                </a:ext>
              </a:extLst>
            </p:cNvPr>
            <p:cNvSpPr/>
            <p:nvPr/>
          </p:nvSpPr>
          <p:spPr>
            <a:xfrm>
              <a:off x="3330795" y="2595832"/>
              <a:ext cx="824752" cy="211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2">
                      <a:lumMod val="10000"/>
                    </a:schemeClr>
                  </a:solidFill>
                </a:rPr>
                <a:t>BELOW</a:t>
              </a:r>
            </a:p>
          </p:txBody>
        </p:sp>
        <p:sp>
          <p:nvSpPr>
            <p:cNvPr id="30" name="Rectangle 29">
              <a:extLst>
                <a:ext uri="{FF2B5EF4-FFF2-40B4-BE49-F238E27FC236}">
                  <a16:creationId xmlns:a16="http://schemas.microsoft.com/office/drawing/2014/main" id="{7BF657E3-31F9-437A-BE18-0F77A9FC7860}"/>
                </a:ext>
              </a:extLst>
            </p:cNvPr>
            <p:cNvSpPr/>
            <p:nvPr/>
          </p:nvSpPr>
          <p:spPr>
            <a:xfrm>
              <a:off x="3345068" y="3347754"/>
              <a:ext cx="842996" cy="252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2">
                      <a:lumMod val="10000"/>
                    </a:schemeClr>
                  </a:solidFill>
                </a:rPr>
                <a:t>BELOW</a:t>
              </a:r>
            </a:p>
          </p:txBody>
        </p:sp>
        <p:sp>
          <p:nvSpPr>
            <p:cNvPr id="31" name="Rectangle 30">
              <a:extLst>
                <a:ext uri="{FF2B5EF4-FFF2-40B4-BE49-F238E27FC236}">
                  <a16:creationId xmlns:a16="http://schemas.microsoft.com/office/drawing/2014/main" id="{16EBFE65-2EDB-4226-9854-5B29329894E1}"/>
                </a:ext>
              </a:extLst>
            </p:cNvPr>
            <p:cNvSpPr/>
            <p:nvPr/>
          </p:nvSpPr>
          <p:spPr>
            <a:xfrm>
              <a:off x="3371637" y="4105841"/>
              <a:ext cx="743068" cy="195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2">
                      <a:lumMod val="10000"/>
                    </a:schemeClr>
                  </a:solidFill>
                </a:rPr>
                <a:t>BELOW</a:t>
              </a:r>
            </a:p>
          </p:txBody>
        </p:sp>
        <p:sp>
          <p:nvSpPr>
            <p:cNvPr id="32" name="Rectangle 31">
              <a:extLst>
                <a:ext uri="{FF2B5EF4-FFF2-40B4-BE49-F238E27FC236}">
                  <a16:creationId xmlns:a16="http://schemas.microsoft.com/office/drawing/2014/main" id="{7B81BE3D-CF06-497B-AD27-B5314429BFF4}"/>
                </a:ext>
              </a:extLst>
            </p:cNvPr>
            <p:cNvSpPr/>
            <p:nvPr/>
          </p:nvSpPr>
          <p:spPr>
            <a:xfrm>
              <a:off x="5045885" y="877578"/>
              <a:ext cx="442879" cy="66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66" dirty="0">
                  <a:solidFill>
                    <a:schemeClr val="accent1">
                      <a:lumMod val="75000"/>
                    </a:schemeClr>
                  </a:solidFill>
                </a:rPr>
                <a:t>   STOP</a:t>
              </a:r>
            </a:p>
          </p:txBody>
        </p:sp>
        <p:sp>
          <p:nvSpPr>
            <p:cNvPr id="33" name="Rectangle 32">
              <a:extLst>
                <a:ext uri="{FF2B5EF4-FFF2-40B4-BE49-F238E27FC236}">
                  <a16:creationId xmlns:a16="http://schemas.microsoft.com/office/drawing/2014/main" id="{42EDB296-AE90-4F30-877F-FFBC4E1C51EB}"/>
                </a:ext>
              </a:extLst>
            </p:cNvPr>
            <p:cNvSpPr/>
            <p:nvPr/>
          </p:nvSpPr>
          <p:spPr>
            <a:xfrm>
              <a:off x="6682573" y="890464"/>
              <a:ext cx="442879" cy="40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66" dirty="0">
                  <a:solidFill>
                    <a:schemeClr val="accent1">
                      <a:lumMod val="75000"/>
                    </a:schemeClr>
                  </a:solidFill>
                </a:rPr>
                <a:t>   STOP</a:t>
              </a:r>
            </a:p>
          </p:txBody>
        </p:sp>
        <p:sp>
          <p:nvSpPr>
            <p:cNvPr id="34" name="Rectangle 33">
              <a:extLst>
                <a:ext uri="{FF2B5EF4-FFF2-40B4-BE49-F238E27FC236}">
                  <a16:creationId xmlns:a16="http://schemas.microsoft.com/office/drawing/2014/main" id="{6092135A-23EF-4210-ADC8-5287206EAD25}"/>
                </a:ext>
              </a:extLst>
            </p:cNvPr>
            <p:cNvSpPr/>
            <p:nvPr/>
          </p:nvSpPr>
          <p:spPr>
            <a:xfrm>
              <a:off x="5931375" y="2317953"/>
              <a:ext cx="442879" cy="40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66" dirty="0">
                  <a:solidFill>
                    <a:schemeClr val="accent1">
                      <a:lumMod val="75000"/>
                    </a:schemeClr>
                  </a:solidFill>
                </a:rPr>
                <a:t>   STOP</a:t>
              </a:r>
            </a:p>
          </p:txBody>
        </p:sp>
        <p:sp>
          <p:nvSpPr>
            <p:cNvPr id="36" name="Rectangle 35">
              <a:extLst>
                <a:ext uri="{FF2B5EF4-FFF2-40B4-BE49-F238E27FC236}">
                  <a16:creationId xmlns:a16="http://schemas.microsoft.com/office/drawing/2014/main" id="{6783E7D4-98EE-486F-948E-E122BBA2F7DF}"/>
                </a:ext>
              </a:extLst>
            </p:cNvPr>
            <p:cNvSpPr/>
            <p:nvPr/>
          </p:nvSpPr>
          <p:spPr>
            <a:xfrm>
              <a:off x="6152814" y="1901740"/>
              <a:ext cx="611817" cy="126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66" dirty="0">
                  <a:solidFill>
                    <a:schemeClr val="accent1">
                      <a:lumMod val="75000"/>
                    </a:schemeClr>
                  </a:solidFill>
                </a:rPr>
                <a:t>START</a:t>
              </a:r>
            </a:p>
          </p:txBody>
        </p:sp>
        <p:sp>
          <p:nvSpPr>
            <p:cNvPr id="37" name="Rectangle 36">
              <a:extLst>
                <a:ext uri="{FF2B5EF4-FFF2-40B4-BE49-F238E27FC236}">
                  <a16:creationId xmlns:a16="http://schemas.microsoft.com/office/drawing/2014/main" id="{90AA8E3D-8C53-44C4-A479-378111DEFEF7}"/>
                </a:ext>
              </a:extLst>
            </p:cNvPr>
            <p:cNvSpPr/>
            <p:nvPr/>
          </p:nvSpPr>
          <p:spPr>
            <a:xfrm>
              <a:off x="5487019" y="2337952"/>
              <a:ext cx="842996" cy="1190333"/>
            </a:xfrm>
            <a:prstGeom prst="rect">
              <a:avLst/>
            </a:prstGeom>
            <a:solidFill>
              <a:schemeClr val="accent6">
                <a:lumMod val="40000"/>
                <a:lumOff val="60000"/>
              </a:schemeClr>
            </a:solidFill>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66" dirty="0">
                  <a:solidFill>
                    <a:schemeClr val="accent1">
                      <a:lumMod val="75000"/>
                    </a:schemeClr>
                  </a:solidFill>
                  <a:effectLst>
                    <a:outerShdw blurRad="38100" dist="38100" dir="2700000" algn="tl">
                      <a:srgbClr val="000000">
                        <a:alpha val="43137"/>
                      </a:srgbClr>
                    </a:outerShdw>
                  </a:effectLst>
                </a:rPr>
                <a:t>MAKEUP WATER VALVE</a:t>
              </a:r>
            </a:p>
          </p:txBody>
        </p:sp>
        <p:sp>
          <p:nvSpPr>
            <p:cNvPr id="38" name="Rectangle 37">
              <a:extLst>
                <a:ext uri="{FF2B5EF4-FFF2-40B4-BE49-F238E27FC236}">
                  <a16:creationId xmlns:a16="http://schemas.microsoft.com/office/drawing/2014/main" id="{6DDCA484-74C9-4D4C-BA2A-6CE547097F1F}"/>
                </a:ext>
              </a:extLst>
            </p:cNvPr>
            <p:cNvSpPr/>
            <p:nvPr/>
          </p:nvSpPr>
          <p:spPr>
            <a:xfrm>
              <a:off x="4439169" y="774708"/>
              <a:ext cx="934626" cy="1904991"/>
            </a:xfrm>
            <a:prstGeom prst="rect">
              <a:avLst/>
            </a:prstGeom>
            <a:solidFill>
              <a:srgbClr val="FFFF99"/>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66" dirty="0">
                  <a:solidFill>
                    <a:schemeClr val="accent1">
                      <a:lumMod val="75000"/>
                    </a:schemeClr>
                  </a:solidFill>
                  <a:effectLst>
                    <a:outerShdw blurRad="38100" dist="38100" dir="2700000" algn="tl">
                      <a:srgbClr val="000000">
                        <a:alpha val="43137"/>
                      </a:srgbClr>
                    </a:outerShdw>
                  </a:effectLst>
                </a:rPr>
                <a:t>MIST ELEMINATOR  WASH SEQUENCE</a:t>
              </a:r>
            </a:p>
          </p:txBody>
        </p:sp>
        <p:sp>
          <p:nvSpPr>
            <p:cNvPr id="39" name="Rectangle 38">
              <a:extLst>
                <a:ext uri="{FF2B5EF4-FFF2-40B4-BE49-F238E27FC236}">
                  <a16:creationId xmlns:a16="http://schemas.microsoft.com/office/drawing/2014/main" id="{6D45C210-6F21-444C-A2E9-2C363D0D8646}"/>
                </a:ext>
              </a:extLst>
            </p:cNvPr>
            <p:cNvSpPr/>
            <p:nvPr/>
          </p:nvSpPr>
          <p:spPr>
            <a:xfrm>
              <a:off x="4406290" y="2523235"/>
              <a:ext cx="502056" cy="10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66" dirty="0">
                  <a:solidFill>
                    <a:schemeClr val="accent1">
                      <a:lumMod val="75000"/>
                    </a:schemeClr>
                  </a:solidFill>
                </a:rPr>
                <a:t>START</a:t>
              </a:r>
            </a:p>
          </p:txBody>
        </p:sp>
        <p:sp>
          <p:nvSpPr>
            <p:cNvPr id="35" name="Rectangle 34">
              <a:extLst>
                <a:ext uri="{FF2B5EF4-FFF2-40B4-BE49-F238E27FC236}">
                  <a16:creationId xmlns:a16="http://schemas.microsoft.com/office/drawing/2014/main" id="{9015D3F6-2F51-4380-A510-AD76117DACB5}"/>
                </a:ext>
              </a:extLst>
            </p:cNvPr>
            <p:cNvSpPr/>
            <p:nvPr/>
          </p:nvSpPr>
          <p:spPr>
            <a:xfrm>
              <a:off x="5374894" y="3459475"/>
              <a:ext cx="499680" cy="68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66" dirty="0">
                  <a:solidFill>
                    <a:schemeClr val="accent1">
                      <a:lumMod val="75000"/>
                    </a:schemeClr>
                  </a:solidFill>
                </a:rPr>
                <a:t>START</a:t>
              </a:r>
            </a:p>
          </p:txBody>
        </p:sp>
      </p:grpSp>
      <p:sp>
        <p:nvSpPr>
          <p:cNvPr id="2" name="Rectangle 1">
            <a:extLst>
              <a:ext uri="{FF2B5EF4-FFF2-40B4-BE49-F238E27FC236}">
                <a16:creationId xmlns:a16="http://schemas.microsoft.com/office/drawing/2014/main" id="{AAAD7AF2-D37D-936A-0A79-593E2D1ACB8B}"/>
              </a:ext>
            </a:extLst>
          </p:cNvPr>
          <p:cNvSpPr/>
          <p:nvPr/>
        </p:nvSpPr>
        <p:spPr>
          <a:xfrm>
            <a:off x="-2797561" y="1110191"/>
            <a:ext cx="2797561" cy="2318810"/>
          </a:xfrm>
          <a:prstGeom prst="rect">
            <a:avLst/>
          </a:prstGeom>
          <a:ln>
            <a:solidFill>
              <a:srgbClr val="CE424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Note to SME: No audio has been mapped for the slide.</a:t>
            </a:r>
          </a:p>
          <a:p>
            <a:pPr algn="ctr"/>
            <a:r>
              <a:rPr lang="en-US" dirty="0"/>
              <a:t>We will be needing inputs  from the SME.</a:t>
            </a:r>
          </a:p>
          <a:p>
            <a:pPr algn="ctr"/>
            <a:r>
              <a:rPr lang="en-US" dirty="0"/>
              <a:t>TPCL- added</a:t>
            </a:r>
          </a:p>
          <a:p>
            <a:pPr algn="ctr"/>
            <a:endParaRPr lang="en-IN" dirty="0"/>
          </a:p>
        </p:txBody>
      </p:sp>
      <p:sp>
        <p:nvSpPr>
          <p:cNvPr id="4" name="TextBox 3">
            <a:extLst>
              <a:ext uri="{FF2B5EF4-FFF2-40B4-BE49-F238E27FC236}">
                <a16:creationId xmlns:a16="http://schemas.microsoft.com/office/drawing/2014/main" id="{2037260A-AE9A-B88C-F9A2-A327F776FE1A}"/>
              </a:ext>
            </a:extLst>
          </p:cNvPr>
          <p:cNvSpPr txBox="1"/>
          <p:nvPr/>
        </p:nvSpPr>
        <p:spPr>
          <a:xfrm>
            <a:off x="4114800" y="177163"/>
            <a:ext cx="6100548" cy="373692"/>
          </a:xfrm>
          <a:prstGeom prst="rect">
            <a:avLst/>
          </a:prstGeom>
          <a:noFill/>
        </p:spPr>
        <p:txBody>
          <a:bodyPr wrap="square">
            <a:spAutoFit/>
          </a:bodyPr>
          <a:lstStyle/>
          <a:p>
            <a:pPr>
              <a:lnSpc>
                <a:spcPct val="107000"/>
              </a:lnSpc>
              <a:spcAft>
                <a:spcPts val="800"/>
              </a:spcAft>
            </a:pPr>
            <a:r>
              <a:rPr lang="en-IN" dirty="0">
                <a:latin typeface="Myriad Pro" panose="020B0503030403020204"/>
              </a:rPr>
              <a:t>Absorber Level Control</a:t>
            </a:r>
            <a:endParaRPr lang="en-GB" dirty="0">
              <a:latin typeface="Myriad Pro" panose="020B0503030403020204"/>
            </a:endParaRPr>
          </a:p>
        </p:txBody>
      </p:sp>
    </p:spTree>
    <p:extLst>
      <p:ext uri="{BB962C8B-B14F-4D97-AF65-F5344CB8AC3E}">
        <p14:creationId xmlns:p14="http://schemas.microsoft.com/office/powerpoint/2010/main" val="1773135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F34817-E0AF-4991-BB38-C47FD2D9133F}"/>
              </a:ext>
            </a:extLst>
          </p:cNvPr>
          <p:cNvPicPr>
            <a:picLocks noChangeAspect="1"/>
          </p:cNvPicPr>
          <p:nvPr/>
        </p:nvPicPr>
        <p:blipFill>
          <a:blip r:embed="rId3"/>
          <a:stretch>
            <a:fillRect/>
          </a:stretch>
        </p:blipFill>
        <p:spPr>
          <a:xfrm>
            <a:off x="153105" y="765110"/>
            <a:ext cx="5265058" cy="5553835"/>
          </a:xfrm>
          <a:prstGeom prst="rect">
            <a:avLst/>
          </a:prstGeom>
        </p:spPr>
      </p:pic>
      <p:sp>
        <p:nvSpPr>
          <p:cNvPr id="4" name="Rectangle 3">
            <a:extLst>
              <a:ext uri="{FF2B5EF4-FFF2-40B4-BE49-F238E27FC236}">
                <a16:creationId xmlns:a16="http://schemas.microsoft.com/office/drawing/2014/main" id="{5BCCC2F7-ECEF-7544-1BCC-CBC5CAF17079}"/>
              </a:ext>
            </a:extLst>
          </p:cNvPr>
          <p:cNvSpPr/>
          <p:nvPr/>
        </p:nvSpPr>
        <p:spPr>
          <a:xfrm>
            <a:off x="-2797561" y="1110191"/>
            <a:ext cx="2797561" cy="2318810"/>
          </a:xfrm>
          <a:prstGeom prst="rect">
            <a:avLst/>
          </a:prstGeom>
          <a:ln>
            <a:solidFill>
              <a:srgbClr val="CE424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Note to SME: Can we the video for showing the operation. </a:t>
            </a:r>
            <a:r>
              <a:rPr lang="en-US" dirty="0">
                <a:hlinkClick r:id="rId4"/>
              </a:rPr>
              <a:t>https://youtu.be/31jYXlnu-hU</a:t>
            </a:r>
            <a:endParaRPr lang="en-US" dirty="0"/>
          </a:p>
          <a:p>
            <a:pPr algn="ctr"/>
            <a:r>
              <a:rPr lang="en-US" dirty="0"/>
              <a:t>TPCL- yes from 0.06 to 2.50 mins</a:t>
            </a:r>
          </a:p>
          <a:p>
            <a:pPr algn="ctr"/>
            <a:endParaRPr lang="en-IN" dirty="0"/>
          </a:p>
        </p:txBody>
      </p:sp>
      <p:sp>
        <p:nvSpPr>
          <p:cNvPr id="6" name="TextBox 5">
            <a:extLst>
              <a:ext uri="{FF2B5EF4-FFF2-40B4-BE49-F238E27FC236}">
                <a16:creationId xmlns:a16="http://schemas.microsoft.com/office/drawing/2014/main" id="{6563D3BF-819A-9976-DC68-E902E670217D}"/>
              </a:ext>
            </a:extLst>
          </p:cNvPr>
          <p:cNvSpPr txBox="1"/>
          <p:nvPr/>
        </p:nvSpPr>
        <p:spPr>
          <a:xfrm>
            <a:off x="5418163" y="1549269"/>
            <a:ext cx="6773837" cy="2583041"/>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a:defRPr b="0">
                <a:solidFill>
                  <a:schemeClr val="dk1"/>
                </a:solidFill>
                <a:latin typeface="Myraid Pr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lnSpc>
                <a:spcPct val="150000"/>
              </a:lnSpc>
              <a:buFont typeface="Arial" panose="020B0604020202020204" pitchFamily="34" charset="0"/>
              <a:buChar char="•"/>
            </a:pPr>
            <a:r>
              <a:rPr lang="en-US" dirty="0"/>
              <a:t>Works on the principles of motion mechanics</a:t>
            </a:r>
          </a:p>
          <a:p>
            <a:pPr marL="285750" indent="-285750">
              <a:lnSpc>
                <a:spcPct val="150000"/>
              </a:lnSpc>
              <a:buFont typeface="Arial" panose="020B0604020202020204" pitchFamily="34" charset="0"/>
              <a:buChar char="•"/>
            </a:pPr>
            <a:r>
              <a:rPr lang="en-US" dirty="0"/>
              <a:t>Splits when the process fluid enters the sensor</a:t>
            </a:r>
          </a:p>
          <a:p>
            <a:pPr marL="285750" indent="-285750">
              <a:lnSpc>
                <a:spcPct val="150000"/>
              </a:lnSpc>
              <a:buFont typeface="Arial" panose="020B0604020202020204" pitchFamily="34" charset="0"/>
              <a:buChar char="•"/>
            </a:pPr>
            <a:r>
              <a:rPr lang="en-US" dirty="0"/>
              <a:t>Leads the drive coil to stimulate the tubes to oscillate in opposition at the natural resonant frequency on operation. As the tubes oscillate, the voltage generated from each pickoff creates a sine wave.</a:t>
            </a:r>
          </a:p>
        </p:txBody>
      </p:sp>
      <p:sp>
        <p:nvSpPr>
          <p:cNvPr id="7" name="TextBox 6">
            <a:extLst>
              <a:ext uri="{FF2B5EF4-FFF2-40B4-BE49-F238E27FC236}">
                <a16:creationId xmlns:a16="http://schemas.microsoft.com/office/drawing/2014/main" id="{23AE3589-7E5A-170F-25A6-BDD8A0455A0B}"/>
              </a:ext>
            </a:extLst>
          </p:cNvPr>
          <p:cNvSpPr txBox="1"/>
          <p:nvPr/>
        </p:nvSpPr>
        <p:spPr>
          <a:xfrm>
            <a:off x="4114800" y="17716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Coriolis type Density meter</a:t>
            </a:r>
          </a:p>
        </p:txBody>
      </p:sp>
      <p:pic>
        <p:nvPicPr>
          <p:cNvPr id="12" name="Picture 11">
            <a:extLst>
              <a:ext uri="{FF2B5EF4-FFF2-40B4-BE49-F238E27FC236}">
                <a16:creationId xmlns:a16="http://schemas.microsoft.com/office/drawing/2014/main" id="{30333165-C8BE-25D1-D9A2-BA3E927CC1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82589" y="4582691"/>
            <a:ext cx="2056306" cy="2048888"/>
          </a:xfrm>
          <a:prstGeom prst="roundRect">
            <a:avLst>
              <a:gd name="adj" fmla="val 8594"/>
            </a:avLst>
          </a:prstGeom>
          <a:solidFill>
            <a:srgbClr val="FFFFFF">
              <a:shade val="85000"/>
            </a:srgbClr>
          </a:solidFill>
          <a:ln>
            <a:noFill/>
          </a:ln>
          <a:effectLst/>
        </p:spPr>
      </p:pic>
      <p:sp>
        <p:nvSpPr>
          <p:cNvPr id="13" name="Speech Bubble: Rectangle 45">
            <a:extLst>
              <a:ext uri="{FF2B5EF4-FFF2-40B4-BE49-F238E27FC236}">
                <a16:creationId xmlns:a16="http://schemas.microsoft.com/office/drawing/2014/main" id="{5C2E7EA8-6F73-9EB7-EDFA-D7D3D5D80BB7}"/>
              </a:ext>
            </a:extLst>
          </p:cNvPr>
          <p:cNvSpPr/>
          <p:nvPr/>
        </p:nvSpPr>
        <p:spPr>
          <a:xfrm>
            <a:off x="7026943" y="4113261"/>
            <a:ext cx="2636499" cy="1397824"/>
          </a:xfrm>
          <a:prstGeom prst="wedgeRoundRectCallout">
            <a:avLst>
              <a:gd name="adj1" fmla="val 92292"/>
              <a:gd name="adj2" fmla="val 28643"/>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latin typeface="Myraid Pro"/>
              </a:rPr>
              <a:t>The Coriolis type Density meter is next control loop.</a:t>
            </a:r>
          </a:p>
        </p:txBody>
      </p:sp>
    </p:spTree>
    <p:extLst>
      <p:ext uri="{BB962C8B-B14F-4D97-AF65-F5344CB8AC3E}">
        <p14:creationId xmlns:p14="http://schemas.microsoft.com/office/powerpoint/2010/main" val="2368746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FE8181C-B652-4E6E-959A-8997A40593D5}"/>
              </a:ext>
            </a:extLst>
          </p:cNvPr>
          <p:cNvSpPr txBox="1"/>
          <p:nvPr/>
        </p:nvSpPr>
        <p:spPr>
          <a:xfrm>
            <a:off x="8705850" y="1148977"/>
            <a:ext cx="3486150" cy="5394695"/>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a:defRPr sz="2000" b="0">
                <a:solidFill>
                  <a:schemeClr val="dk1"/>
                </a:solidFill>
                <a:latin typeface="Myraid Pr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endParaRPr lang="en-IN" sz="1800" dirty="0"/>
          </a:p>
          <a:p>
            <a:r>
              <a:rPr lang="en-IN" sz="1800" dirty="0"/>
              <a:t>The Density control is based on the slurry density at the gypsum bleed pump discharge. </a:t>
            </a:r>
          </a:p>
          <a:p>
            <a:endParaRPr lang="en-IN" sz="1800" dirty="0"/>
          </a:p>
          <a:p>
            <a:r>
              <a:rPr lang="en-IN" sz="1800" dirty="0"/>
              <a:t>Gypsum slurry will be discharged into the primary hydro cyclone feed tank or recirculated back to the absorber. </a:t>
            </a:r>
          </a:p>
          <a:p>
            <a:endParaRPr lang="en-IN" sz="1800" dirty="0"/>
          </a:p>
          <a:p>
            <a:r>
              <a:rPr lang="en-IN" sz="1800" dirty="0"/>
              <a:t>The density range is 1.2-1.3 T/m3 to discharge into the primary hydro cyclone tank.</a:t>
            </a:r>
            <a:endParaRPr lang="en-US" sz="1800" dirty="0"/>
          </a:p>
        </p:txBody>
      </p:sp>
      <p:pic>
        <p:nvPicPr>
          <p:cNvPr id="6" name="Picture 5">
            <a:extLst>
              <a:ext uri="{FF2B5EF4-FFF2-40B4-BE49-F238E27FC236}">
                <a16:creationId xmlns:a16="http://schemas.microsoft.com/office/drawing/2014/main" id="{827BC8B5-91B2-4A52-B8BD-BFA85C2E5C1C}"/>
              </a:ext>
            </a:extLst>
          </p:cNvPr>
          <p:cNvPicPr>
            <a:picLocks noChangeAspect="1"/>
          </p:cNvPicPr>
          <p:nvPr/>
        </p:nvPicPr>
        <p:blipFill rotWithShape="1">
          <a:blip r:embed="rId3"/>
          <a:srcRect l="19466" t="27247" r="22267" b="6824"/>
          <a:stretch/>
        </p:blipFill>
        <p:spPr>
          <a:xfrm>
            <a:off x="104775" y="1205136"/>
            <a:ext cx="8601075" cy="53385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68575E3F-996D-65DA-064C-8AE7116D7B9A}"/>
              </a:ext>
            </a:extLst>
          </p:cNvPr>
          <p:cNvSpPr txBox="1"/>
          <p:nvPr/>
        </p:nvSpPr>
        <p:spPr>
          <a:xfrm>
            <a:off x="4114800" y="177162"/>
            <a:ext cx="6100548" cy="373692"/>
          </a:xfrm>
          <a:prstGeom prst="rect">
            <a:avLst/>
          </a:prstGeom>
          <a:noFill/>
        </p:spPr>
        <p:txBody>
          <a:bodyPr wrap="square">
            <a:spAutoFit/>
          </a:bodyPr>
          <a:lstStyle/>
          <a:p>
            <a:pPr>
              <a:lnSpc>
                <a:spcPct val="107000"/>
              </a:lnSpc>
              <a:spcAft>
                <a:spcPts val="800"/>
              </a:spcAft>
            </a:pPr>
            <a:r>
              <a:rPr lang="en-IN" sz="1800" dirty="0">
                <a:latin typeface="Myriad Pro" panose="020B0503030403020204"/>
              </a:rPr>
              <a:t>Density Control loop</a:t>
            </a:r>
          </a:p>
        </p:txBody>
      </p:sp>
    </p:spTree>
    <p:extLst>
      <p:ext uri="{BB962C8B-B14F-4D97-AF65-F5344CB8AC3E}">
        <p14:creationId xmlns:p14="http://schemas.microsoft.com/office/powerpoint/2010/main" val="1942023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A0DC322-93F9-403B-9288-26FA085BC4A7}"/>
              </a:ext>
            </a:extLst>
          </p:cNvPr>
          <p:cNvSpPr txBox="1"/>
          <p:nvPr/>
        </p:nvSpPr>
        <p:spPr>
          <a:xfrm>
            <a:off x="4114800" y="177162"/>
            <a:ext cx="6100548" cy="373692"/>
          </a:xfrm>
          <a:prstGeom prst="rect">
            <a:avLst/>
          </a:prstGeom>
          <a:noFill/>
        </p:spPr>
        <p:txBody>
          <a:bodyPr wrap="square">
            <a:spAutoFit/>
          </a:bodyPr>
          <a:lstStyle/>
          <a:p>
            <a:r>
              <a:rPr lang="en-US" altLang="en-US" dirty="0">
                <a:latin typeface="Open Sans" panose="020B0606030504020204" pitchFamily="34" charset="0"/>
                <a:ea typeface="Open Sans" panose="020B0606030504020204" pitchFamily="34" charset="0"/>
                <a:cs typeface="Open Sans" panose="020B0606030504020204" pitchFamily="34" charset="0"/>
              </a:rPr>
              <a:t>Emergency quenching water system</a:t>
            </a:r>
          </a:p>
        </p:txBody>
      </p:sp>
      <p:sp>
        <p:nvSpPr>
          <p:cNvPr id="19" name="TextBox 18">
            <a:extLst>
              <a:ext uri="{FF2B5EF4-FFF2-40B4-BE49-F238E27FC236}">
                <a16:creationId xmlns:a16="http://schemas.microsoft.com/office/drawing/2014/main" id="{AFE8181C-B652-4E6E-959A-8997A40593D5}"/>
              </a:ext>
            </a:extLst>
          </p:cNvPr>
          <p:cNvSpPr txBox="1"/>
          <p:nvPr/>
        </p:nvSpPr>
        <p:spPr>
          <a:xfrm>
            <a:off x="6923313" y="1574003"/>
            <a:ext cx="5116287" cy="4798296"/>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a:defRPr sz="2000" b="0">
                <a:solidFill>
                  <a:schemeClr val="dk1"/>
                </a:solidFill>
                <a:latin typeface="Myraid Pr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An emergency quench system consists of an Emergency water tank, auto valve and spray nozzles.</a:t>
            </a:r>
          </a:p>
          <a:p>
            <a:endParaRPr lang="en-IN" dirty="0"/>
          </a:p>
          <a:p>
            <a:r>
              <a:rPr lang="en-IN" dirty="0"/>
              <a:t>Quench water from the Emergency water tank is sprayed into the quenching zone of the flue gas duct before the absorber takes it by gravity.</a:t>
            </a:r>
          </a:p>
          <a:p>
            <a:endParaRPr lang="en-IN" dirty="0"/>
          </a:p>
          <a:p>
            <a:r>
              <a:rPr lang="en-IN" dirty="0"/>
              <a:t> The system is designed to supply emergency water for 15 minutes and get activated on the high temperature of inlet flue gas.</a:t>
            </a:r>
            <a:endParaRPr lang="en-US" dirty="0"/>
          </a:p>
        </p:txBody>
      </p:sp>
      <p:pic>
        <p:nvPicPr>
          <p:cNvPr id="8" name="Picture 7">
            <a:extLst>
              <a:ext uri="{FF2B5EF4-FFF2-40B4-BE49-F238E27FC236}">
                <a16:creationId xmlns:a16="http://schemas.microsoft.com/office/drawing/2014/main" id="{1CDF1EF5-5E31-41B2-8F4F-D37F112E29F3}"/>
              </a:ext>
            </a:extLst>
          </p:cNvPr>
          <p:cNvPicPr>
            <a:picLocks noChangeAspect="1"/>
          </p:cNvPicPr>
          <p:nvPr/>
        </p:nvPicPr>
        <p:blipFill rotWithShape="1">
          <a:blip r:embed="rId3"/>
          <a:srcRect l="21220"/>
          <a:stretch/>
        </p:blipFill>
        <p:spPr>
          <a:xfrm>
            <a:off x="0" y="802433"/>
            <a:ext cx="6923313" cy="5878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2D452DE5-BE5D-4803-98BB-5773684AFEED}"/>
              </a:ext>
            </a:extLst>
          </p:cNvPr>
          <p:cNvPicPr>
            <a:picLocks noChangeAspect="1"/>
          </p:cNvPicPr>
          <p:nvPr/>
        </p:nvPicPr>
        <p:blipFill>
          <a:blip r:embed="rId4"/>
          <a:stretch>
            <a:fillRect/>
          </a:stretch>
        </p:blipFill>
        <p:spPr>
          <a:xfrm>
            <a:off x="12413344" y="550854"/>
            <a:ext cx="4140644" cy="2328862"/>
          </a:xfrm>
          <a:prstGeom prst="rect">
            <a:avLst/>
          </a:prstGeom>
        </p:spPr>
      </p:pic>
      <p:sp>
        <p:nvSpPr>
          <p:cNvPr id="4" name="Rectangle 3">
            <a:extLst>
              <a:ext uri="{FF2B5EF4-FFF2-40B4-BE49-F238E27FC236}">
                <a16:creationId xmlns:a16="http://schemas.microsoft.com/office/drawing/2014/main" id="{2B758333-B0DB-4AA2-AF09-021CC6E9F220}"/>
              </a:ext>
            </a:extLst>
          </p:cNvPr>
          <p:cNvSpPr/>
          <p:nvPr/>
        </p:nvSpPr>
        <p:spPr>
          <a:xfrm>
            <a:off x="12413344" y="2934471"/>
            <a:ext cx="4140644" cy="8071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Compared with raw content slide is not used as this is not required to use</a:t>
            </a:r>
            <a:endParaRPr lang="en-IN" dirty="0"/>
          </a:p>
        </p:txBody>
      </p:sp>
    </p:spTree>
    <p:extLst>
      <p:ext uri="{BB962C8B-B14F-4D97-AF65-F5344CB8AC3E}">
        <p14:creationId xmlns:p14="http://schemas.microsoft.com/office/powerpoint/2010/main" val="185003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9DBB5C-C52B-CDD7-ED4E-06017F2A9DDE}"/>
              </a:ext>
            </a:extLst>
          </p:cNvPr>
          <p:cNvSpPr txBox="1"/>
          <p:nvPr/>
        </p:nvSpPr>
        <p:spPr>
          <a:xfrm>
            <a:off x="4114800" y="177162"/>
            <a:ext cx="6100548" cy="369332"/>
          </a:xfrm>
          <a:prstGeom prst="rect">
            <a:avLst/>
          </a:prstGeom>
          <a:noFill/>
        </p:spPr>
        <p:txBody>
          <a:bodyPr wrap="square">
            <a:spAutoFit/>
          </a:bodyPr>
          <a:lstStyle/>
          <a:p>
            <a:r>
              <a:rPr lang="en-US" sz="1800" dirty="0">
                <a:latin typeface="Myriad Pro" panose="020B0503030403020204"/>
              </a:rPr>
              <a:t>Topic Introduction </a:t>
            </a:r>
          </a:p>
        </p:txBody>
      </p:sp>
      <p:sp>
        <p:nvSpPr>
          <p:cNvPr id="21" name="Rectangle 20">
            <a:extLst>
              <a:ext uri="{FF2B5EF4-FFF2-40B4-BE49-F238E27FC236}">
                <a16:creationId xmlns:a16="http://schemas.microsoft.com/office/drawing/2014/main" id="{959460FE-79DF-D86E-E068-7282F2FFB767}"/>
              </a:ext>
            </a:extLst>
          </p:cNvPr>
          <p:cNvSpPr/>
          <p:nvPr/>
        </p:nvSpPr>
        <p:spPr>
          <a:xfrm>
            <a:off x="-3502275" y="3027053"/>
            <a:ext cx="3502275" cy="1362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600" dirty="0"/>
              <a:t>For reviewer/SME:</a:t>
            </a:r>
          </a:p>
          <a:p>
            <a:r>
              <a:rPr lang="en-GB" sz="1600" dirty="0"/>
              <a:t>As designed in the planning document, this slide serves as an interactive menu screen. </a:t>
            </a:r>
          </a:p>
        </p:txBody>
      </p:sp>
      <p:sp>
        <p:nvSpPr>
          <p:cNvPr id="12" name="Title 1">
            <a:extLst>
              <a:ext uri="{FF2B5EF4-FFF2-40B4-BE49-F238E27FC236}">
                <a16:creationId xmlns:a16="http://schemas.microsoft.com/office/drawing/2014/main" id="{68B86CF1-F484-4DFC-9D52-DE2FE0FF4E5D}"/>
              </a:ext>
            </a:extLst>
          </p:cNvPr>
          <p:cNvSpPr>
            <a:spLocks noGrp="1"/>
          </p:cNvSpPr>
          <p:nvPr>
            <p:ph type="title"/>
          </p:nvPr>
        </p:nvSpPr>
        <p:spPr>
          <a:xfrm>
            <a:off x="520177" y="947650"/>
            <a:ext cx="7504377" cy="493223"/>
          </a:xfrm>
        </p:spPr>
        <p:txBody>
          <a:bodyPr vert="horz" lIns="91440" tIns="45720" rIns="91440" bIns="45720" rtlCol="0" anchor="ctr">
            <a:normAutofit/>
          </a:bodyPr>
          <a:lstStyle/>
          <a:p>
            <a:r>
              <a:rPr lang="en-IN" sz="2670" b="1" dirty="0"/>
              <a:t>Module Outline</a:t>
            </a:r>
          </a:p>
        </p:txBody>
      </p:sp>
      <p:sp>
        <p:nvSpPr>
          <p:cNvPr id="13" name="TextBox 12">
            <a:extLst>
              <a:ext uri="{FF2B5EF4-FFF2-40B4-BE49-F238E27FC236}">
                <a16:creationId xmlns:a16="http://schemas.microsoft.com/office/drawing/2014/main" id="{A91368E4-D685-466D-82D3-D7FE44E2F3D7}"/>
              </a:ext>
            </a:extLst>
          </p:cNvPr>
          <p:cNvSpPr txBox="1"/>
          <p:nvPr/>
        </p:nvSpPr>
        <p:spPr>
          <a:xfrm>
            <a:off x="-67976" y="5994782"/>
            <a:ext cx="12259976" cy="369332"/>
          </a:xfrm>
          <a:prstGeom prst="rect">
            <a:avLst/>
          </a:prstGeom>
          <a:solidFill>
            <a:srgbClr val="3A7DDA"/>
          </a:solidFill>
          <a:ln>
            <a:solidFill>
              <a:schemeClr val="bg1"/>
            </a:solidFill>
          </a:ln>
          <a:effectLst>
            <a:outerShdw blurRad="50800" dist="38100" algn="l" rotWithShape="0">
              <a:prstClr val="black">
                <a:alpha val="40000"/>
              </a:prstClr>
            </a:outerShdw>
          </a:effectLst>
        </p:spPr>
        <p:txBody>
          <a:bodyPr wrap="square" rtlCol="0">
            <a:spAutoFit/>
          </a:bodyPr>
          <a:lstStyle/>
          <a:p>
            <a:pPr algn="ctr"/>
            <a:r>
              <a:rPr lang="en-US" dirty="0">
                <a:solidFill>
                  <a:schemeClr val="bg1"/>
                </a:solidFill>
                <a:latin typeface="Myraid pro"/>
              </a:rPr>
              <a:t>Click on the first icon to start the module.</a:t>
            </a:r>
          </a:p>
        </p:txBody>
      </p:sp>
      <p:grpSp>
        <p:nvGrpSpPr>
          <p:cNvPr id="20" name="Group 19">
            <a:extLst>
              <a:ext uri="{FF2B5EF4-FFF2-40B4-BE49-F238E27FC236}">
                <a16:creationId xmlns:a16="http://schemas.microsoft.com/office/drawing/2014/main" id="{938B3944-6086-4AF9-A89B-B067D7B8C12F}"/>
              </a:ext>
            </a:extLst>
          </p:cNvPr>
          <p:cNvGrpSpPr/>
          <p:nvPr/>
        </p:nvGrpSpPr>
        <p:grpSpPr>
          <a:xfrm>
            <a:off x="4963017" y="2142644"/>
            <a:ext cx="226829" cy="1070179"/>
            <a:chOff x="2181225" y="2492852"/>
            <a:chExt cx="180975" cy="853836"/>
          </a:xfrm>
        </p:grpSpPr>
        <p:cxnSp>
          <p:nvCxnSpPr>
            <p:cNvPr id="45" name="Straight Connector 44">
              <a:extLst>
                <a:ext uri="{FF2B5EF4-FFF2-40B4-BE49-F238E27FC236}">
                  <a16:creationId xmlns:a16="http://schemas.microsoft.com/office/drawing/2014/main" id="{2AF1096B-FB62-47BC-ACED-621999A54401}"/>
                </a:ext>
              </a:extLst>
            </p:cNvPr>
            <p:cNvCxnSpPr/>
            <p:nvPr/>
          </p:nvCxnSpPr>
          <p:spPr>
            <a:xfrm flipV="1">
              <a:off x="2280018" y="2594512"/>
              <a:ext cx="0" cy="752176"/>
            </a:xfrm>
            <a:prstGeom prst="line">
              <a:avLst/>
            </a:prstGeom>
            <a:ln w="19050">
              <a:solidFill>
                <a:srgbClr val="90CEF0"/>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D5CE3C4-68FD-4AD6-B8C2-03BBB52D4A5E}"/>
                </a:ext>
              </a:extLst>
            </p:cNvPr>
            <p:cNvSpPr/>
            <p:nvPr/>
          </p:nvSpPr>
          <p:spPr>
            <a:xfrm>
              <a:off x="2181225" y="2492852"/>
              <a:ext cx="180975" cy="193198"/>
            </a:xfrm>
            <a:prstGeom prst="ellipse">
              <a:avLst/>
            </a:prstGeom>
            <a:solidFill>
              <a:srgbClr val="90CEF0"/>
            </a:solid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2" name="Group 21">
            <a:extLst>
              <a:ext uri="{FF2B5EF4-FFF2-40B4-BE49-F238E27FC236}">
                <a16:creationId xmlns:a16="http://schemas.microsoft.com/office/drawing/2014/main" id="{A27878AE-9E9D-42A8-9EE0-9EDE1D60CE32}"/>
              </a:ext>
            </a:extLst>
          </p:cNvPr>
          <p:cNvGrpSpPr/>
          <p:nvPr/>
        </p:nvGrpSpPr>
        <p:grpSpPr>
          <a:xfrm>
            <a:off x="8743504" y="2142644"/>
            <a:ext cx="226829" cy="1070179"/>
            <a:chOff x="2181225" y="2492852"/>
            <a:chExt cx="180975" cy="853836"/>
          </a:xfrm>
        </p:grpSpPr>
        <p:cxnSp>
          <p:nvCxnSpPr>
            <p:cNvPr id="43" name="Straight Connector 42">
              <a:extLst>
                <a:ext uri="{FF2B5EF4-FFF2-40B4-BE49-F238E27FC236}">
                  <a16:creationId xmlns:a16="http://schemas.microsoft.com/office/drawing/2014/main" id="{58BB5EF0-3A87-491A-BAB2-6D9127F94271}"/>
                </a:ext>
              </a:extLst>
            </p:cNvPr>
            <p:cNvCxnSpPr/>
            <p:nvPr/>
          </p:nvCxnSpPr>
          <p:spPr>
            <a:xfrm flipV="1">
              <a:off x="2280018" y="2594512"/>
              <a:ext cx="0" cy="752176"/>
            </a:xfrm>
            <a:prstGeom prst="line">
              <a:avLst/>
            </a:prstGeom>
            <a:ln w="19050">
              <a:solidFill>
                <a:srgbClr val="DC4D28"/>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3466D054-93D6-4C25-9CBF-79B774F83042}"/>
                </a:ext>
              </a:extLst>
            </p:cNvPr>
            <p:cNvSpPr/>
            <p:nvPr/>
          </p:nvSpPr>
          <p:spPr>
            <a:xfrm>
              <a:off x="2181225" y="2492852"/>
              <a:ext cx="180975" cy="193198"/>
            </a:xfrm>
            <a:prstGeom prst="ellipse">
              <a:avLst/>
            </a:prstGeom>
            <a:solidFill>
              <a:srgbClr val="DC4D28"/>
            </a:solidFill>
            <a:ln>
              <a:solidFill>
                <a:srgbClr val="DC4D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4" name="Group 23">
            <a:extLst>
              <a:ext uri="{FF2B5EF4-FFF2-40B4-BE49-F238E27FC236}">
                <a16:creationId xmlns:a16="http://schemas.microsoft.com/office/drawing/2014/main" id="{A8788477-21CC-43D3-8448-726D6A0C4FF8}"/>
              </a:ext>
            </a:extLst>
          </p:cNvPr>
          <p:cNvGrpSpPr/>
          <p:nvPr/>
        </p:nvGrpSpPr>
        <p:grpSpPr>
          <a:xfrm rot="10800000">
            <a:off x="6814683" y="3946892"/>
            <a:ext cx="226829" cy="1070179"/>
            <a:chOff x="2190750" y="2492852"/>
            <a:chExt cx="180975" cy="853836"/>
          </a:xfrm>
        </p:grpSpPr>
        <p:cxnSp>
          <p:nvCxnSpPr>
            <p:cNvPr id="39" name="Straight Connector 38">
              <a:extLst>
                <a:ext uri="{FF2B5EF4-FFF2-40B4-BE49-F238E27FC236}">
                  <a16:creationId xmlns:a16="http://schemas.microsoft.com/office/drawing/2014/main" id="{354AE613-2CD9-49FB-B541-EE5F42820566}"/>
                </a:ext>
              </a:extLst>
            </p:cNvPr>
            <p:cNvCxnSpPr/>
            <p:nvPr/>
          </p:nvCxnSpPr>
          <p:spPr>
            <a:xfrm flipV="1">
              <a:off x="2280018" y="2594512"/>
              <a:ext cx="0" cy="752176"/>
            </a:xfrm>
            <a:prstGeom prst="line">
              <a:avLst/>
            </a:prstGeom>
            <a:ln w="19050">
              <a:solidFill>
                <a:srgbClr val="BFD73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3486C69-5875-4E34-85A7-2C5BA0676919}"/>
                </a:ext>
              </a:extLst>
            </p:cNvPr>
            <p:cNvSpPr/>
            <p:nvPr/>
          </p:nvSpPr>
          <p:spPr>
            <a:xfrm>
              <a:off x="2190750" y="2492852"/>
              <a:ext cx="180975" cy="193198"/>
            </a:xfrm>
            <a:prstGeom prst="ellipse">
              <a:avLst/>
            </a:prstGeom>
            <a:solidFill>
              <a:srgbClr val="BFD730"/>
            </a:solid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30" name="Group 29">
            <a:extLst>
              <a:ext uri="{FF2B5EF4-FFF2-40B4-BE49-F238E27FC236}">
                <a16:creationId xmlns:a16="http://schemas.microsoft.com/office/drawing/2014/main" id="{FE339BDA-B71F-4BAA-B063-692F153D3C50}"/>
              </a:ext>
            </a:extLst>
          </p:cNvPr>
          <p:cNvGrpSpPr/>
          <p:nvPr/>
        </p:nvGrpSpPr>
        <p:grpSpPr>
          <a:xfrm rot="10800000">
            <a:off x="3140682" y="3946892"/>
            <a:ext cx="226829" cy="1070179"/>
            <a:chOff x="2190750" y="2492852"/>
            <a:chExt cx="180975" cy="853836"/>
          </a:xfrm>
        </p:grpSpPr>
        <p:cxnSp>
          <p:nvCxnSpPr>
            <p:cNvPr id="35" name="Straight Connector 34">
              <a:extLst>
                <a:ext uri="{FF2B5EF4-FFF2-40B4-BE49-F238E27FC236}">
                  <a16:creationId xmlns:a16="http://schemas.microsoft.com/office/drawing/2014/main" id="{600E1868-B66D-4708-854E-FFDBAE843166}"/>
                </a:ext>
              </a:extLst>
            </p:cNvPr>
            <p:cNvCxnSpPr/>
            <p:nvPr/>
          </p:nvCxnSpPr>
          <p:spPr>
            <a:xfrm flipV="1">
              <a:off x="2280018" y="2594512"/>
              <a:ext cx="0" cy="7521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11812B5-394A-4C7F-928D-228085BA5F31}"/>
                </a:ext>
              </a:extLst>
            </p:cNvPr>
            <p:cNvSpPr/>
            <p:nvPr/>
          </p:nvSpPr>
          <p:spPr>
            <a:xfrm>
              <a:off x="2190750" y="2492852"/>
              <a:ext cx="180975" cy="193198"/>
            </a:xfrm>
            <a:prstGeom prst="ellipse">
              <a:avLst/>
            </a:prstGeom>
            <a:solidFill>
              <a:srgbClr val="FFC000"/>
            </a:solidFill>
            <a:ln>
              <a:solidFill>
                <a:srgbClr val="16B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sp>
        <p:nvSpPr>
          <p:cNvPr id="55" name="TextBox 54">
            <a:extLst>
              <a:ext uri="{FF2B5EF4-FFF2-40B4-BE49-F238E27FC236}">
                <a16:creationId xmlns:a16="http://schemas.microsoft.com/office/drawing/2014/main" id="{280FE0AB-2C3C-41D6-84E3-B08BC93B3241}"/>
              </a:ext>
            </a:extLst>
          </p:cNvPr>
          <p:cNvSpPr txBox="1"/>
          <p:nvPr/>
        </p:nvSpPr>
        <p:spPr>
          <a:xfrm>
            <a:off x="178882" y="5230855"/>
            <a:ext cx="6150428" cy="341632"/>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FGD Controls</a:t>
            </a:r>
          </a:p>
        </p:txBody>
      </p:sp>
      <p:sp>
        <p:nvSpPr>
          <p:cNvPr id="56" name="TextBox 55">
            <a:extLst>
              <a:ext uri="{FF2B5EF4-FFF2-40B4-BE49-F238E27FC236}">
                <a16:creationId xmlns:a16="http://schemas.microsoft.com/office/drawing/2014/main" id="{41E80A6E-2FB3-4B6E-B825-50C794236FAF}"/>
              </a:ext>
            </a:extLst>
          </p:cNvPr>
          <p:cNvSpPr txBox="1"/>
          <p:nvPr/>
        </p:nvSpPr>
        <p:spPr>
          <a:xfrm>
            <a:off x="3573317" y="1463948"/>
            <a:ext cx="3006228" cy="590931"/>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Typical System Configuration</a:t>
            </a:r>
          </a:p>
        </p:txBody>
      </p:sp>
      <p:sp>
        <p:nvSpPr>
          <p:cNvPr id="57" name="TextBox 56">
            <a:extLst>
              <a:ext uri="{FF2B5EF4-FFF2-40B4-BE49-F238E27FC236}">
                <a16:creationId xmlns:a16="http://schemas.microsoft.com/office/drawing/2014/main" id="{3AFC505B-4DD5-4EA0-8CBF-E7D0AA507987}"/>
              </a:ext>
            </a:extLst>
          </p:cNvPr>
          <p:cNvSpPr txBox="1"/>
          <p:nvPr/>
        </p:nvSpPr>
        <p:spPr>
          <a:xfrm>
            <a:off x="3749234" y="5230855"/>
            <a:ext cx="6466114" cy="341632"/>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Major Control Loops</a:t>
            </a:r>
          </a:p>
        </p:txBody>
      </p:sp>
      <p:sp>
        <p:nvSpPr>
          <p:cNvPr id="58" name="TextBox 57">
            <a:extLst>
              <a:ext uri="{FF2B5EF4-FFF2-40B4-BE49-F238E27FC236}">
                <a16:creationId xmlns:a16="http://schemas.microsoft.com/office/drawing/2014/main" id="{EB675506-D86A-49BB-A088-2053D4967B72}"/>
              </a:ext>
            </a:extLst>
          </p:cNvPr>
          <p:cNvSpPr txBox="1"/>
          <p:nvPr/>
        </p:nvSpPr>
        <p:spPr>
          <a:xfrm>
            <a:off x="7525235" y="1675955"/>
            <a:ext cx="2690113" cy="341632"/>
          </a:xfrm>
          <a:prstGeom prst="rect">
            <a:avLst/>
          </a:prstGeom>
          <a:noFill/>
        </p:spPr>
        <p:txBody>
          <a:bodyPr wrap="square">
            <a:spAutoFit/>
          </a:bodyPr>
          <a:lstStyle/>
          <a:p>
            <a:pPr marL="0" lvl="0" indent="0" algn="ctr" defTabSz="622300">
              <a:lnSpc>
                <a:spcPct val="90000"/>
              </a:lnSpc>
              <a:spcBef>
                <a:spcPct val="0"/>
              </a:spcBef>
              <a:spcAft>
                <a:spcPct val="35000"/>
              </a:spcAft>
              <a:buNone/>
            </a:pPr>
            <a:r>
              <a:rPr lang="en-IN" dirty="0">
                <a:latin typeface="Myriad Pro" panose="020B0503030403020204"/>
              </a:rPr>
              <a:t>Assessment</a:t>
            </a:r>
            <a:endParaRPr lang="en-IN" sz="1800" kern="1200" dirty="0">
              <a:solidFill>
                <a:schemeClr val="tx1"/>
              </a:solidFill>
              <a:latin typeface="Myriad Pro"/>
            </a:endParaRPr>
          </a:p>
        </p:txBody>
      </p:sp>
      <p:grpSp>
        <p:nvGrpSpPr>
          <p:cNvPr id="2" name="Group 1">
            <a:extLst>
              <a:ext uri="{FF2B5EF4-FFF2-40B4-BE49-F238E27FC236}">
                <a16:creationId xmlns:a16="http://schemas.microsoft.com/office/drawing/2014/main" id="{D240FC17-283F-C5F1-55CF-B389FCC6DBEB}"/>
              </a:ext>
            </a:extLst>
          </p:cNvPr>
          <p:cNvGrpSpPr/>
          <p:nvPr/>
        </p:nvGrpSpPr>
        <p:grpSpPr>
          <a:xfrm>
            <a:off x="2300797" y="2160410"/>
            <a:ext cx="7569742" cy="2838899"/>
            <a:chOff x="2300797" y="2160410"/>
            <a:chExt cx="7569742" cy="2838899"/>
          </a:xfrm>
        </p:grpSpPr>
        <p:grpSp>
          <p:nvGrpSpPr>
            <p:cNvPr id="15" name="Group 14">
              <a:extLst>
                <a:ext uri="{FF2B5EF4-FFF2-40B4-BE49-F238E27FC236}">
                  <a16:creationId xmlns:a16="http://schemas.microsoft.com/office/drawing/2014/main" id="{7E73F58E-C318-446A-9BF9-69D7029B642C}"/>
                </a:ext>
              </a:extLst>
            </p:cNvPr>
            <p:cNvGrpSpPr/>
            <p:nvPr/>
          </p:nvGrpSpPr>
          <p:grpSpPr>
            <a:xfrm>
              <a:off x="4079349" y="3212826"/>
              <a:ext cx="2014990" cy="1786483"/>
              <a:chOff x="1533345" y="2937115"/>
              <a:chExt cx="1784590" cy="1582213"/>
            </a:xfrm>
          </p:grpSpPr>
          <p:sp>
            <p:nvSpPr>
              <p:cNvPr id="51" name="Hexagon 50">
                <a:extLst>
                  <a:ext uri="{FF2B5EF4-FFF2-40B4-BE49-F238E27FC236}">
                    <a16:creationId xmlns:a16="http://schemas.microsoft.com/office/drawing/2014/main" id="{13B50BF1-D674-40F9-831C-4B9AF1C67EB5}"/>
                  </a:ext>
                </a:extLst>
              </p:cNvPr>
              <p:cNvSpPr/>
              <p:nvPr/>
            </p:nvSpPr>
            <p:spPr>
              <a:xfrm>
                <a:off x="1533345" y="2937115"/>
                <a:ext cx="1784590" cy="1582213"/>
              </a:xfrm>
              <a:prstGeom prst="hexagon">
                <a:avLst/>
              </a:prstGeom>
              <a:no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52" name="Hexagon 51">
                <a:extLst>
                  <a:ext uri="{FF2B5EF4-FFF2-40B4-BE49-F238E27FC236}">
                    <a16:creationId xmlns:a16="http://schemas.microsoft.com/office/drawing/2014/main" id="{7715B017-1AED-4B98-BBE7-361465B894D2}"/>
                  </a:ext>
                </a:extLst>
              </p:cNvPr>
              <p:cNvSpPr/>
              <p:nvPr/>
            </p:nvSpPr>
            <p:spPr>
              <a:xfrm>
                <a:off x="1642882" y="3034230"/>
                <a:ext cx="1565515" cy="1387982"/>
              </a:xfrm>
              <a:prstGeom prst="hexagon">
                <a:avLst/>
              </a:prstGeom>
              <a:solidFill>
                <a:srgbClr val="90CEF0"/>
              </a:solid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16" name="Group 15">
              <a:extLst>
                <a:ext uri="{FF2B5EF4-FFF2-40B4-BE49-F238E27FC236}">
                  <a16:creationId xmlns:a16="http://schemas.microsoft.com/office/drawing/2014/main" id="{7776E51A-404E-4D85-AAD8-17FF7AD07655}"/>
                </a:ext>
              </a:extLst>
            </p:cNvPr>
            <p:cNvGrpSpPr/>
            <p:nvPr/>
          </p:nvGrpSpPr>
          <p:grpSpPr>
            <a:xfrm>
              <a:off x="5974797" y="2160410"/>
              <a:ext cx="2014990" cy="1786483"/>
              <a:chOff x="1533345" y="2937115"/>
              <a:chExt cx="1784590" cy="1582213"/>
            </a:xfrm>
          </p:grpSpPr>
          <p:sp>
            <p:nvSpPr>
              <p:cNvPr id="49" name="Hexagon 48">
                <a:extLst>
                  <a:ext uri="{FF2B5EF4-FFF2-40B4-BE49-F238E27FC236}">
                    <a16:creationId xmlns:a16="http://schemas.microsoft.com/office/drawing/2014/main" id="{2F121468-2CEA-47D4-95AC-BBBF29A1AE5A}"/>
                  </a:ext>
                </a:extLst>
              </p:cNvPr>
              <p:cNvSpPr/>
              <p:nvPr/>
            </p:nvSpPr>
            <p:spPr>
              <a:xfrm>
                <a:off x="1533345" y="2937115"/>
                <a:ext cx="1784590" cy="1582213"/>
              </a:xfrm>
              <a:prstGeom prst="hexagon">
                <a:avLst/>
              </a:prstGeom>
              <a:no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50" name="Hexagon 49">
                <a:extLst>
                  <a:ext uri="{FF2B5EF4-FFF2-40B4-BE49-F238E27FC236}">
                    <a16:creationId xmlns:a16="http://schemas.microsoft.com/office/drawing/2014/main" id="{E459E1E1-45A5-4148-B643-72CEE2C296B1}"/>
                  </a:ext>
                </a:extLst>
              </p:cNvPr>
              <p:cNvSpPr/>
              <p:nvPr/>
            </p:nvSpPr>
            <p:spPr>
              <a:xfrm>
                <a:off x="1642882" y="3034230"/>
                <a:ext cx="1565515" cy="1387982"/>
              </a:xfrm>
              <a:prstGeom prst="hexagon">
                <a:avLst/>
              </a:prstGeom>
              <a:solidFill>
                <a:srgbClr val="BFD730"/>
              </a:solid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18" name="Group 17">
              <a:extLst>
                <a:ext uri="{FF2B5EF4-FFF2-40B4-BE49-F238E27FC236}">
                  <a16:creationId xmlns:a16="http://schemas.microsoft.com/office/drawing/2014/main" id="{D1107EA2-C545-4406-B4CC-4DBDAB048469}"/>
                </a:ext>
              </a:extLst>
            </p:cNvPr>
            <p:cNvGrpSpPr/>
            <p:nvPr/>
          </p:nvGrpSpPr>
          <p:grpSpPr>
            <a:xfrm>
              <a:off x="7855549" y="3212824"/>
              <a:ext cx="2014990" cy="1786483"/>
              <a:chOff x="1533345" y="2937115"/>
              <a:chExt cx="1784590" cy="1582213"/>
            </a:xfrm>
          </p:grpSpPr>
          <p:sp>
            <p:nvSpPr>
              <p:cNvPr id="47" name="Hexagon 46">
                <a:extLst>
                  <a:ext uri="{FF2B5EF4-FFF2-40B4-BE49-F238E27FC236}">
                    <a16:creationId xmlns:a16="http://schemas.microsoft.com/office/drawing/2014/main" id="{1BCF9D0E-84C5-4DFD-AEAC-E1379BEF9B6D}"/>
                  </a:ext>
                </a:extLst>
              </p:cNvPr>
              <p:cNvSpPr/>
              <p:nvPr/>
            </p:nvSpPr>
            <p:spPr>
              <a:xfrm>
                <a:off x="1533345" y="2937115"/>
                <a:ext cx="1784590" cy="1582213"/>
              </a:xfrm>
              <a:prstGeom prst="hexagon">
                <a:avLst/>
              </a:prstGeom>
              <a:noFill/>
              <a:ln>
                <a:solidFill>
                  <a:srgbClr val="DC4D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48" name="Hexagon 47">
                <a:extLst>
                  <a:ext uri="{FF2B5EF4-FFF2-40B4-BE49-F238E27FC236}">
                    <a16:creationId xmlns:a16="http://schemas.microsoft.com/office/drawing/2014/main" id="{BCB70643-9860-4551-82DE-C29E8501EE5B}"/>
                  </a:ext>
                </a:extLst>
              </p:cNvPr>
              <p:cNvSpPr/>
              <p:nvPr/>
            </p:nvSpPr>
            <p:spPr>
              <a:xfrm>
                <a:off x="1642882" y="3034230"/>
                <a:ext cx="1565515" cy="1387982"/>
              </a:xfrm>
              <a:prstGeom prst="hexagon">
                <a:avLst/>
              </a:prstGeom>
              <a:solidFill>
                <a:srgbClr val="DC4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5" name="Group 24">
              <a:extLst>
                <a:ext uri="{FF2B5EF4-FFF2-40B4-BE49-F238E27FC236}">
                  <a16:creationId xmlns:a16="http://schemas.microsoft.com/office/drawing/2014/main" id="{D97A33BF-EDEC-4DE8-B10C-6C77D714FB7D}"/>
                </a:ext>
              </a:extLst>
            </p:cNvPr>
            <p:cNvGrpSpPr/>
            <p:nvPr/>
          </p:nvGrpSpPr>
          <p:grpSpPr>
            <a:xfrm>
              <a:off x="2300797" y="2160410"/>
              <a:ext cx="2014990" cy="1786483"/>
              <a:chOff x="1533345" y="2937115"/>
              <a:chExt cx="1784590" cy="1582213"/>
            </a:xfrm>
          </p:grpSpPr>
          <p:sp>
            <p:nvSpPr>
              <p:cNvPr id="37" name="Hexagon 36">
                <a:extLst>
                  <a:ext uri="{FF2B5EF4-FFF2-40B4-BE49-F238E27FC236}">
                    <a16:creationId xmlns:a16="http://schemas.microsoft.com/office/drawing/2014/main" id="{226C232C-45E2-4808-9D4E-455EA12C909B}"/>
                  </a:ext>
                </a:extLst>
              </p:cNvPr>
              <p:cNvSpPr/>
              <p:nvPr/>
            </p:nvSpPr>
            <p:spPr>
              <a:xfrm>
                <a:off x="1533345" y="2937115"/>
                <a:ext cx="1784590" cy="1582213"/>
              </a:xfrm>
              <a:prstGeom prst="hexagon">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38" name="Hexagon 37">
                <a:extLst>
                  <a:ext uri="{FF2B5EF4-FFF2-40B4-BE49-F238E27FC236}">
                    <a16:creationId xmlns:a16="http://schemas.microsoft.com/office/drawing/2014/main" id="{FB382579-8FAA-4E54-A7B4-298AAE7F5550}"/>
                  </a:ext>
                </a:extLst>
              </p:cNvPr>
              <p:cNvSpPr/>
              <p:nvPr/>
            </p:nvSpPr>
            <p:spPr>
              <a:xfrm>
                <a:off x="1642882" y="3034230"/>
                <a:ext cx="1565515" cy="1387982"/>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Myraid pro"/>
                </a:endParaRPr>
              </a:p>
            </p:txBody>
          </p:sp>
        </p:grpSp>
        <p:pic>
          <p:nvPicPr>
            <p:cNvPr id="61" name="Picture 4">
              <a:extLst>
                <a:ext uri="{FF2B5EF4-FFF2-40B4-BE49-F238E27FC236}">
                  <a16:creationId xmlns:a16="http://schemas.microsoft.com/office/drawing/2014/main" id="{28671FF4-0068-4FDC-917B-4C0DBEFD9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982" y="3689632"/>
              <a:ext cx="875519" cy="8755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DEE88E5-8D29-4082-8DE2-E61E1E90E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6946" y="2622507"/>
              <a:ext cx="862288" cy="862288"/>
            </a:xfrm>
            <a:prstGeom prst="rect">
              <a:avLst/>
            </a:prstGeom>
          </p:spPr>
        </p:pic>
        <p:pic>
          <p:nvPicPr>
            <p:cNvPr id="6" name="Picture 5">
              <a:extLst>
                <a:ext uri="{FF2B5EF4-FFF2-40B4-BE49-F238E27FC236}">
                  <a16:creationId xmlns:a16="http://schemas.microsoft.com/office/drawing/2014/main" id="{A13EE6E4-8C64-40ED-84BE-9B4A6DBB7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1711" y="2533640"/>
              <a:ext cx="959152" cy="959152"/>
            </a:xfrm>
            <a:prstGeom prst="rect">
              <a:avLst/>
            </a:prstGeom>
          </p:spPr>
        </p:pic>
        <p:pic>
          <p:nvPicPr>
            <p:cNvPr id="8" name="Picture 7">
              <a:extLst>
                <a:ext uri="{FF2B5EF4-FFF2-40B4-BE49-F238E27FC236}">
                  <a16:creationId xmlns:a16="http://schemas.microsoft.com/office/drawing/2014/main" id="{E48830A9-EEB8-48D3-AB1C-3B5341037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089" y="3689477"/>
              <a:ext cx="837810" cy="837810"/>
            </a:xfrm>
            <a:prstGeom prst="rect">
              <a:avLst/>
            </a:prstGeom>
          </p:spPr>
        </p:pic>
      </p:grpSp>
    </p:spTree>
    <p:extLst>
      <p:ext uri="{BB962C8B-B14F-4D97-AF65-F5344CB8AC3E}">
        <p14:creationId xmlns:p14="http://schemas.microsoft.com/office/powerpoint/2010/main" val="362580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7DC5C8-A0C3-C2C3-B786-9B7D0DB62B19}"/>
              </a:ext>
            </a:extLst>
          </p:cNvPr>
          <p:cNvSpPr/>
          <p:nvPr/>
        </p:nvSpPr>
        <p:spPr>
          <a:xfrm>
            <a:off x="0" y="721894"/>
            <a:ext cx="7934325" cy="600324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5">
            <a:extLst>
              <a:ext uri="{FF2B5EF4-FFF2-40B4-BE49-F238E27FC236}">
                <a16:creationId xmlns:a16="http://schemas.microsoft.com/office/drawing/2014/main" id="{69510190-8243-7B94-A925-E8FC8688535B}"/>
              </a:ext>
            </a:extLst>
          </p:cNvPr>
          <p:cNvSpPr>
            <a:spLocks noGrp="1"/>
          </p:cNvSpPr>
          <p:nvPr>
            <p:ph sz="quarter" idx="4294967295"/>
          </p:nvPr>
        </p:nvSpPr>
        <p:spPr>
          <a:xfrm>
            <a:off x="450514" y="1801145"/>
            <a:ext cx="8438305" cy="1274763"/>
          </a:xfrm>
        </p:spPr>
        <p:txBody>
          <a:bodyPr>
            <a:normAutofit/>
          </a:bodyPr>
          <a:lstStyle/>
          <a:p>
            <a:pPr marL="0" indent="0">
              <a:lnSpc>
                <a:spcPct val="90000"/>
              </a:lnSpc>
              <a:spcBef>
                <a:spcPts val="831"/>
              </a:spcBef>
              <a:buNone/>
              <a:defRPr/>
            </a:pPr>
            <a:r>
              <a:rPr lang="en-IN" sz="2000" b="1" dirty="0"/>
              <a:t>When do the major control loops start the booster fans?</a:t>
            </a:r>
          </a:p>
          <a:p>
            <a:pPr marL="0" indent="0">
              <a:buNone/>
            </a:pPr>
            <a:r>
              <a:rPr lang="en-US" sz="1800" i="1" dirty="0">
                <a:solidFill>
                  <a:srgbClr val="C00000"/>
                </a:solidFill>
                <a:latin typeface="Myraid Pro"/>
              </a:rPr>
              <a:t>Select the correct option and click Submit.</a:t>
            </a:r>
          </a:p>
        </p:txBody>
      </p:sp>
      <p:sp>
        <p:nvSpPr>
          <p:cNvPr id="28" name="Text Placeholder 12">
            <a:extLst>
              <a:ext uri="{FF2B5EF4-FFF2-40B4-BE49-F238E27FC236}">
                <a16:creationId xmlns:a16="http://schemas.microsoft.com/office/drawing/2014/main" id="{5C7B411D-B728-C8FB-27D7-7041D3A3AB92}"/>
              </a:ext>
            </a:extLst>
          </p:cNvPr>
          <p:cNvSpPr>
            <a:spLocks noGrp="1"/>
          </p:cNvSpPr>
          <p:nvPr>
            <p:ph type="body" sz="quarter" idx="4294967295"/>
          </p:nvPr>
        </p:nvSpPr>
        <p:spPr>
          <a:xfrm>
            <a:off x="450515" y="3094038"/>
            <a:ext cx="7702886" cy="2160588"/>
          </a:xfrm>
        </p:spPr>
        <p:txBody>
          <a:bodyPr>
            <a:normAutofit fontScale="92500" lnSpcReduction="10000"/>
          </a:bodyPr>
          <a:lstStyle/>
          <a:p>
            <a:r>
              <a:rPr lang="en-IN" altLang="en-US" sz="1800" b="1" kern="0" dirty="0">
                <a:cs typeface="Arial" panose="020B0604020202020204" pitchFamily="34" charset="0"/>
              </a:rPr>
              <a:t>When both the inlet and outlet dampers are opened and the blade pitch actuator is set to minimum position. </a:t>
            </a:r>
          </a:p>
          <a:p>
            <a:r>
              <a:rPr lang="en-IN" altLang="en-US" sz="1800" kern="0" dirty="0">
                <a:cs typeface="Arial" panose="020B0604020202020204" pitchFamily="34" charset="0"/>
              </a:rPr>
              <a:t>When the outlet dampers is open and the blade pitch actuator is set to minimum position. </a:t>
            </a:r>
          </a:p>
          <a:p>
            <a:r>
              <a:rPr lang="en-IN" altLang="en-US" sz="1800" kern="0" dirty="0">
                <a:cs typeface="Arial" panose="020B0604020202020204" pitchFamily="34" charset="0"/>
              </a:rPr>
              <a:t>When the inlet dampers is open and the blade pitch actuator is set to maximum position. </a:t>
            </a:r>
          </a:p>
          <a:p>
            <a:r>
              <a:rPr lang="en-IN" altLang="en-US" sz="1800" kern="0" dirty="0">
                <a:cs typeface="Arial" panose="020B0604020202020204" pitchFamily="34" charset="0"/>
              </a:rPr>
              <a:t>When both the inlet and outlet dampers are opened and the blade pitch actuator is set to maximum position. </a:t>
            </a:r>
          </a:p>
          <a:p>
            <a:endParaRPr lang="en-IN" altLang="en-US" sz="1800" kern="0" dirty="0">
              <a:cs typeface="Arial" panose="020B0604020202020204" pitchFamily="34" charset="0"/>
            </a:endParaRPr>
          </a:p>
        </p:txBody>
      </p:sp>
      <p:sp>
        <p:nvSpPr>
          <p:cNvPr id="29" name="Rounded Rectangle 17">
            <a:extLst>
              <a:ext uri="{FF2B5EF4-FFF2-40B4-BE49-F238E27FC236}">
                <a16:creationId xmlns:a16="http://schemas.microsoft.com/office/drawing/2014/main" id="{4850961F-D137-EDF4-6302-D7CEB1EA629A}"/>
              </a:ext>
            </a:extLst>
          </p:cNvPr>
          <p:cNvSpPr/>
          <p:nvPr/>
        </p:nvSpPr>
        <p:spPr>
          <a:xfrm>
            <a:off x="6016457" y="5235410"/>
            <a:ext cx="1428750" cy="457200"/>
          </a:xfrm>
          <a:prstGeom prst="roundRect">
            <a:avLst/>
          </a:pr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r>
              <a:rPr lang="en-IN" b="1" dirty="0">
                <a:solidFill>
                  <a:schemeClr val="bg1"/>
                </a:solidFill>
              </a:rPr>
              <a:t>SUBMIT</a:t>
            </a:r>
          </a:p>
        </p:txBody>
      </p:sp>
      <p:sp>
        <p:nvSpPr>
          <p:cNvPr id="30" name="TextBox 29">
            <a:extLst>
              <a:ext uri="{FF2B5EF4-FFF2-40B4-BE49-F238E27FC236}">
                <a16:creationId xmlns:a16="http://schemas.microsoft.com/office/drawing/2014/main" id="{680EF05D-EA8C-22FD-65AA-435F02C32C0F}"/>
              </a:ext>
            </a:extLst>
          </p:cNvPr>
          <p:cNvSpPr txBox="1"/>
          <p:nvPr/>
        </p:nvSpPr>
        <p:spPr>
          <a:xfrm>
            <a:off x="4133075" y="132856"/>
            <a:ext cx="5912331" cy="366895"/>
          </a:xfrm>
          <a:prstGeom prst="rect">
            <a:avLst/>
          </a:prstGeom>
          <a:solidFill>
            <a:schemeClr val="bg1"/>
          </a:solidFill>
        </p:spPr>
        <p:txBody>
          <a:bodyPr wrap="square">
            <a:spAutoFit/>
          </a:bodyPr>
          <a:lstStyle/>
          <a:p>
            <a:pPr>
              <a:lnSpc>
                <a:spcPct val="107000"/>
              </a:lnSpc>
              <a:spcAft>
                <a:spcPts val="800"/>
              </a:spcAft>
            </a:pPr>
            <a:r>
              <a:rPr lang="en-IN" dirty="0">
                <a:latin typeface="Myriad Pro" panose="020B0503030403020204"/>
              </a:rPr>
              <a:t>Knowledge Check </a:t>
            </a:r>
            <a:endParaRPr lang="en-IN" sz="1800" kern="1200" dirty="0">
              <a:latin typeface="Myriad Pro" panose="020B0503030403020204"/>
            </a:endParaRPr>
          </a:p>
        </p:txBody>
      </p:sp>
      <p:pic>
        <p:nvPicPr>
          <p:cNvPr id="7172" name="Picture 4" descr="Hand holding question mark">
            <a:extLst>
              <a:ext uri="{FF2B5EF4-FFF2-40B4-BE49-F238E27FC236}">
                <a16:creationId xmlns:a16="http://schemas.microsoft.com/office/drawing/2014/main" id="{44EEA9D9-284C-9962-D9CC-49A9C037A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325" y="721894"/>
            <a:ext cx="4257675" cy="6003249"/>
          </a:xfrm>
          <a:prstGeom prst="rect">
            <a:avLst/>
          </a:prstGeom>
          <a:solidFill>
            <a:srgbClr val="FAFAFA"/>
          </a:solidFill>
        </p:spPr>
      </p:pic>
    </p:spTree>
    <p:extLst>
      <p:ext uri="{BB962C8B-B14F-4D97-AF65-F5344CB8AC3E}">
        <p14:creationId xmlns:p14="http://schemas.microsoft.com/office/powerpoint/2010/main" val="1912150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7DC5C8-A0C3-C2C3-B786-9B7D0DB62B19}"/>
              </a:ext>
            </a:extLst>
          </p:cNvPr>
          <p:cNvSpPr/>
          <p:nvPr/>
        </p:nvSpPr>
        <p:spPr>
          <a:xfrm>
            <a:off x="0" y="721894"/>
            <a:ext cx="7934325" cy="600324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5">
            <a:extLst>
              <a:ext uri="{FF2B5EF4-FFF2-40B4-BE49-F238E27FC236}">
                <a16:creationId xmlns:a16="http://schemas.microsoft.com/office/drawing/2014/main" id="{69510190-8243-7B94-A925-E8FC8688535B}"/>
              </a:ext>
            </a:extLst>
          </p:cNvPr>
          <p:cNvSpPr>
            <a:spLocks noGrp="1"/>
          </p:cNvSpPr>
          <p:nvPr>
            <p:ph sz="quarter" idx="4294967295"/>
          </p:nvPr>
        </p:nvSpPr>
        <p:spPr>
          <a:xfrm>
            <a:off x="450514" y="1801145"/>
            <a:ext cx="7934325" cy="1274763"/>
          </a:xfrm>
        </p:spPr>
        <p:txBody>
          <a:bodyPr>
            <a:normAutofit/>
          </a:bodyPr>
          <a:lstStyle/>
          <a:p>
            <a:pPr marL="0" indent="0">
              <a:lnSpc>
                <a:spcPct val="90000"/>
              </a:lnSpc>
              <a:spcBef>
                <a:spcPts val="831"/>
              </a:spcBef>
              <a:buNone/>
              <a:defRPr/>
            </a:pPr>
            <a:r>
              <a:rPr lang="en-US" sz="2000" b="1" dirty="0"/>
              <a:t>Which one of the following is based on slurry density?</a:t>
            </a:r>
          </a:p>
          <a:p>
            <a:pPr marL="0" indent="0">
              <a:buNone/>
            </a:pPr>
            <a:r>
              <a:rPr lang="en-US" sz="1800" i="1" dirty="0">
                <a:solidFill>
                  <a:srgbClr val="C00000"/>
                </a:solidFill>
                <a:latin typeface="Myraid Pro"/>
              </a:rPr>
              <a:t>Select the correct option and click Submit.</a:t>
            </a:r>
          </a:p>
        </p:txBody>
      </p:sp>
      <p:sp>
        <p:nvSpPr>
          <p:cNvPr id="28" name="Text Placeholder 12">
            <a:extLst>
              <a:ext uri="{FF2B5EF4-FFF2-40B4-BE49-F238E27FC236}">
                <a16:creationId xmlns:a16="http://schemas.microsoft.com/office/drawing/2014/main" id="{5C7B411D-B728-C8FB-27D7-7041D3A3AB92}"/>
              </a:ext>
            </a:extLst>
          </p:cNvPr>
          <p:cNvSpPr>
            <a:spLocks noGrp="1"/>
          </p:cNvSpPr>
          <p:nvPr>
            <p:ph type="body" sz="quarter" idx="4294967295"/>
          </p:nvPr>
        </p:nvSpPr>
        <p:spPr>
          <a:xfrm>
            <a:off x="450514" y="3094038"/>
            <a:ext cx="8757653" cy="2160588"/>
          </a:xfrm>
        </p:spPr>
        <p:txBody>
          <a:bodyPr>
            <a:normAutofit/>
          </a:bodyPr>
          <a:lstStyle/>
          <a:p>
            <a:r>
              <a:rPr lang="en-US" sz="1800" kern="0" dirty="0">
                <a:cs typeface="Arial" panose="020B0604020202020204" pitchFamily="34" charset="0"/>
              </a:rPr>
              <a:t>Makeup Water</a:t>
            </a:r>
            <a:endParaRPr lang="en-IN" sz="1800" kern="0" dirty="0">
              <a:cs typeface="Arial" panose="020B0604020202020204" pitchFamily="34" charset="0"/>
            </a:endParaRPr>
          </a:p>
          <a:p>
            <a:r>
              <a:rPr lang="en-US" altLang="en-US" sz="1800" kern="0" dirty="0">
                <a:cs typeface="Arial" panose="020B0604020202020204" pitchFamily="34" charset="0"/>
              </a:rPr>
              <a:t>Limestone Slurry</a:t>
            </a:r>
          </a:p>
          <a:p>
            <a:r>
              <a:rPr lang="en-US" sz="1800" b="1" kern="0" dirty="0">
                <a:cs typeface="Arial" panose="020B0604020202020204" pitchFamily="34" charset="0"/>
              </a:rPr>
              <a:t>Gypsum Bleed</a:t>
            </a:r>
            <a:endParaRPr lang="en-IN" sz="1800" b="1" kern="0" dirty="0">
              <a:cs typeface="Arial" panose="020B0604020202020204" pitchFamily="34" charset="0"/>
            </a:endParaRPr>
          </a:p>
          <a:p>
            <a:r>
              <a:rPr lang="en-US" sz="1800" kern="0" dirty="0">
                <a:cs typeface="Arial" panose="020B0604020202020204" pitchFamily="34" charset="0"/>
              </a:rPr>
              <a:t>A and B both</a:t>
            </a:r>
            <a:endParaRPr lang="en-IN" sz="1800" kern="0" dirty="0">
              <a:cs typeface="Arial" panose="020B0604020202020204" pitchFamily="34" charset="0"/>
            </a:endParaRPr>
          </a:p>
        </p:txBody>
      </p:sp>
      <p:sp>
        <p:nvSpPr>
          <p:cNvPr id="29" name="Rounded Rectangle 17">
            <a:extLst>
              <a:ext uri="{FF2B5EF4-FFF2-40B4-BE49-F238E27FC236}">
                <a16:creationId xmlns:a16="http://schemas.microsoft.com/office/drawing/2014/main" id="{4850961F-D137-EDF4-6302-D7CEB1EA629A}"/>
              </a:ext>
            </a:extLst>
          </p:cNvPr>
          <p:cNvSpPr/>
          <p:nvPr/>
        </p:nvSpPr>
        <p:spPr>
          <a:xfrm>
            <a:off x="6016457" y="5235410"/>
            <a:ext cx="1428750" cy="457200"/>
          </a:xfrm>
          <a:prstGeom prst="roundRect">
            <a:avLst/>
          </a:pr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r>
              <a:rPr lang="en-IN" b="1" dirty="0">
                <a:solidFill>
                  <a:schemeClr val="bg1"/>
                </a:solidFill>
              </a:rPr>
              <a:t>SUBMIT</a:t>
            </a:r>
          </a:p>
        </p:txBody>
      </p:sp>
      <p:sp>
        <p:nvSpPr>
          <p:cNvPr id="30" name="TextBox 29">
            <a:extLst>
              <a:ext uri="{FF2B5EF4-FFF2-40B4-BE49-F238E27FC236}">
                <a16:creationId xmlns:a16="http://schemas.microsoft.com/office/drawing/2014/main" id="{680EF05D-EA8C-22FD-65AA-435F02C32C0F}"/>
              </a:ext>
            </a:extLst>
          </p:cNvPr>
          <p:cNvSpPr txBox="1"/>
          <p:nvPr/>
        </p:nvSpPr>
        <p:spPr>
          <a:xfrm>
            <a:off x="4151737" y="132856"/>
            <a:ext cx="5912331" cy="366895"/>
          </a:xfrm>
          <a:prstGeom prst="rect">
            <a:avLst/>
          </a:prstGeom>
          <a:solidFill>
            <a:schemeClr val="bg1"/>
          </a:solidFill>
        </p:spPr>
        <p:txBody>
          <a:bodyPr wrap="square">
            <a:spAutoFit/>
          </a:bodyPr>
          <a:lstStyle/>
          <a:p>
            <a:pPr>
              <a:lnSpc>
                <a:spcPct val="107000"/>
              </a:lnSpc>
              <a:spcAft>
                <a:spcPts val="800"/>
              </a:spcAft>
            </a:pPr>
            <a:r>
              <a:rPr lang="en-IN" dirty="0">
                <a:latin typeface="Myriad Pro" panose="020B0503030403020204"/>
              </a:rPr>
              <a:t>Knowledge Check </a:t>
            </a:r>
            <a:endParaRPr lang="en-IN" sz="1800" kern="1200" dirty="0">
              <a:latin typeface="Myriad Pro" panose="020B0503030403020204"/>
            </a:endParaRPr>
          </a:p>
        </p:txBody>
      </p:sp>
      <p:pic>
        <p:nvPicPr>
          <p:cNvPr id="7172" name="Picture 4" descr="Hand holding question mark">
            <a:extLst>
              <a:ext uri="{FF2B5EF4-FFF2-40B4-BE49-F238E27FC236}">
                <a16:creationId xmlns:a16="http://schemas.microsoft.com/office/drawing/2014/main" id="{44EEA9D9-284C-9962-D9CC-49A9C037A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325" y="721894"/>
            <a:ext cx="4257675" cy="6003249"/>
          </a:xfrm>
          <a:prstGeom prst="rect">
            <a:avLst/>
          </a:prstGeom>
          <a:solidFill>
            <a:srgbClr val="FAFAFA"/>
          </a:solidFill>
        </p:spPr>
      </p:pic>
    </p:spTree>
    <p:extLst>
      <p:ext uri="{BB962C8B-B14F-4D97-AF65-F5344CB8AC3E}">
        <p14:creationId xmlns:p14="http://schemas.microsoft.com/office/powerpoint/2010/main" val="3799204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7DC5C8-A0C3-C2C3-B786-9B7D0DB62B19}"/>
              </a:ext>
            </a:extLst>
          </p:cNvPr>
          <p:cNvSpPr/>
          <p:nvPr/>
        </p:nvSpPr>
        <p:spPr>
          <a:xfrm>
            <a:off x="0" y="721894"/>
            <a:ext cx="7934325" cy="600324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5">
            <a:extLst>
              <a:ext uri="{FF2B5EF4-FFF2-40B4-BE49-F238E27FC236}">
                <a16:creationId xmlns:a16="http://schemas.microsoft.com/office/drawing/2014/main" id="{69510190-8243-7B94-A925-E8FC8688535B}"/>
              </a:ext>
            </a:extLst>
          </p:cNvPr>
          <p:cNvSpPr>
            <a:spLocks noGrp="1"/>
          </p:cNvSpPr>
          <p:nvPr>
            <p:ph sz="quarter" idx="4294967295"/>
          </p:nvPr>
        </p:nvSpPr>
        <p:spPr>
          <a:xfrm>
            <a:off x="450514" y="1801145"/>
            <a:ext cx="7934325" cy="1274763"/>
          </a:xfrm>
        </p:spPr>
        <p:txBody>
          <a:bodyPr>
            <a:normAutofit/>
          </a:bodyPr>
          <a:lstStyle/>
          <a:p>
            <a:pPr marL="0" indent="0">
              <a:lnSpc>
                <a:spcPct val="90000"/>
              </a:lnSpc>
              <a:spcBef>
                <a:spcPts val="831"/>
              </a:spcBef>
              <a:buNone/>
              <a:defRPr/>
            </a:pPr>
            <a:r>
              <a:rPr lang="en-IN" sz="2000" b="1" dirty="0"/>
              <a:t>Which of the following does the Emergency quench water system gets activated on?</a:t>
            </a:r>
          </a:p>
          <a:p>
            <a:pPr marL="0" indent="0">
              <a:buNone/>
            </a:pPr>
            <a:r>
              <a:rPr lang="en-US" sz="1800" i="1" dirty="0">
                <a:solidFill>
                  <a:srgbClr val="C00000"/>
                </a:solidFill>
                <a:latin typeface="Myraid Pro"/>
              </a:rPr>
              <a:t>Select the correct option and click Submit.</a:t>
            </a:r>
          </a:p>
        </p:txBody>
      </p:sp>
      <p:sp>
        <p:nvSpPr>
          <p:cNvPr id="28" name="Text Placeholder 12">
            <a:extLst>
              <a:ext uri="{FF2B5EF4-FFF2-40B4-BE49-F238E27FC236}">
                <a16:creationId xmlns:a16="http://schemas.microsoft.com/office/drawing/2014/main" id="{5C7B411D-B728-C8FB-27D7-7041D3A3AB92}"/>
              </a:ext>
            </a:extLst>
          </p:cNvPr>
          <p:cNvSpPr>
            <a:spLocks noGrp="1"/>
          </p:cNvSpPr>
          <p:nvPr>
            <p:ph type="body" sz="quarter" idx="4294967295"/>
          </p:nvPr>
        </p:nvSpPr>
        <p:spPr>
          <a:xfrm>
            <a:off x="450514" y="3094038"/>
            <a:ext cx="8757653" cy="2160588"/>
          </a:xfrm>
        </p:spPr>
        <p:txBody>
          <a:bodyPr>
            <a:normAutofit/>
          </a:bodyPr>
          <a:lstStyle/>
          <a:p>
            <a:r>
              <a:rPr lang="en-US" sz="1800" kern="0" dirty="0">
                <a:cs typeface="Arial" panose="020B0604020202020204" pitchFamily="34" charset="0"/>
              </a:rPr>
              <a:t>High temperature of flue gas</a:t>
            </a:r>
            <a:endParaRPr lang="en-IN" sz="1800" kern="0" dirty="0">
              <a:cs typeface="Arial" panose="020B0604020202020204" pitchFamily="34" charset="0"/>
            </a:endParaRPr>
          </a:p>
          <a:p>
            <a:r>
              <a:rPr lang="en-US" sz="1800" kern="0" dirty="0">
                <a:cs typeface="Arial" panose="020B0604020202020204" pitchFamily="34" charset="0"/>
              </a:rPr>
              <a:t>Tripping of all RC pumps</a:t>
            </a:r>
            <a:r>
              <a:rPr lang="en-US" altLang="en-US" sz="1800" kern="0" dirty="0">
                <a:cs typeface="Arial" panose="020B0604020202020204" pitchFamily="34" charset="0"/>
              </a:rPr>
              <a:t> </a:t>
            </a:r>
          </a:p>
          <a:p>
            <a:r>
              <a:rPr lang="en-US" sz="1800" kern="0" dirty="0">
                <a:cs typeface="Arial" panose="020B0604020202020204" pitchFamily="34" charset="0"/>
              </a:rPr>
              <a:t>Low temperature of flue gas</a:t>
            </a:r>
            <a:endParaRPr lang="en-IN" sz="1800" kern="0" dirty="0">
              <a:cs typeface="Arial" panose="020B0604020202020204" pitchFamily="34" charset="0"/>
            </a:endParaRPr>
          </a:p>
          <a:p>
            <a:r>
              <a:rPr lang="en-US" sz="1800" b="1" kern="0" dirty="0">
                <a:cs typeface="Arial" panose="020B0604020202020204" pitchFamily="34" charset="0"/>
              </a:rPr>
              <a:t>A and B both</a:t>
            </a:r>
            <a:endParaRPr lang="en-IN" sz="1800" b="1" kern="0" dirty="0">
              <a:cs typeface="Arial" panose="020B0604020202020204" pitchFamily="34" charset="0"/>
            </a:endParaRPr>
          </a:p>
        </p:txBody>
      </p:sp>
      <p:sp>
        <p:nvSpPr>
          <p:cNvPr id="29" name="Rounded Rectangle 17">
            <a:extLst>
              <a:ext uri="{FF2B5EF4-FFF2-40B4-BE49-F238E27FC236}">
                <a16:creationId xmlns:a16="http://schemas.microsoft.com/office/drawing/2014/main" id="{4850961F-D137-EDF4-6302-D7CEB1EA629A}"/>
              </a:ext>
            </a:extLst>
          </p:cNvPr>
          <p:cNvSpPr/>
          <p:nvPr/>
        </p:nvSpPr>
        <p:spPr>
          <a:xfrm>
            <a:off x="6016457" y="5235410"/>
            <a:ext cx="1428750" cy="457200"/>
          </a:xfrm>
          <a:prstGeom prst="roundRect">
            <a:avLst/>
          </a:pr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r>
              <a:rPr lang="en-IN" b="1" dirty="0">
                <a:solidFill>
                  <a:schemeClr val="bg1"/>
                </a:solidFill>
              </a:rPr>
              <a:t>SUBMIT</a:t>
            </a:r>
          </a:p>
        </p:txBody>
      </p:sp>
      <p:sp>
        <p:nvSpPr>
          <p:cNvPr id="30" name="TextBox 29">
            <a:extLst>
              <a:ext uri="{FF2B5EF4-FFF2-40B4-BE49-F238E27FC236}">
                <a16:creationId xmlns:a16="http://schemas.microsoft.com/office/drawing/2014/main" id="{680EF05D-EA8C-22FD-65AA-435F02C32C0F}"/>
              </a:ext>
            </a:extLst>
          </p:cNvPr>
          <p:cNvSpPr txBox="1"/>
          <p:nvPr/>
        </p:nvSpPr>
        <p:spPr>
          <a:xfrm>
            <a:off x="4170398" y="132856"/>
            <a:ext cx="5912331" cy="366895"/>
          </a:xfrm>
          <a:prstGeom prst="rect">
            <a:avLst/>
          </a:prstGeom>
          <a:solidFill>
            <a:schemeClr val="bg1"/>
          </a:solidFill>
        </p:spPr>
        <p:txBody>
          <a:bodyPr wrap="square">
            <a:spAutoFit/>
          </a:bodyPr>
          <a:lstStyle/>
          <a:p>
            <a:pPr>
              <a:lnSpc>
                <a:spcPct val="107000"/>
              </a:lnSpc>
              <a:spcAft>
                <a:spcPts val="800"/>
              </a:spcAft>
            </a:pPr>
            <a:r>
              <a:rPr lang="en-IN" dirty="0">
                <a:latin typeface="Myriad Pro" panose="020B0503030403020204"/>
              </a:rPr>
              <a:t>Knowledge Check </a:t>
            </a:r>
            <a:endParaRPr lang="en-IN" sz="1800" kern="1200" dirty="0">
              <a:latin typeface="Myriad Pro" panose="020B0503030403020204"/>
            </a:endParaRPr>
          </a:p>
        </p:txBody>
      </p:sp>
      <p:pic>
        <p:nvPicPr>
          <p:cNvPr id="7172" name="Picture 4" descr="Hand holding question mark">
            <a:extLst>
              <a:ext uri="{FF2B5EF4-FFF2-40B4-BE49-F238E27FC236}">
                <a16:creationId xmlns:a16="http://schemas.microsoft.com/office/drawing/2014/main" id="{44EEA9D9-284C-9962-D9CC-49A9C037A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325" y="721894"/>
            <a:ext cx="4257675" cy="6003249"/>
          </a:xfrm>
          <a:prstGeom prst="rect">
            <a:avLst/>
          </a:prstGeom>
          <a:solidFill>
            <a:srgbClr val="FAFAFA"/>
          </a:solidFill>
        </p:spPr>
      </p:pic>
    </p:spTree>
    <p:extLst>
      <p:ext uri="{BB962C8B-B14F-4D97-AF65-F5344CB8AC3E}">
        <p14:creationId xmlns:p14="http://schemas.microsoft.com/office/powerpoint/2010/main" val="2441159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9DBB5C-C52B-CDD7-ED4E-06017F2A9DDE}"/>
              </a:ext>
            </a:extLst>
          </p:cNvPr>
          <p:cNvSpPr txBox="1"/>
          <p:nvPr/>
        </p:nvSpPr>
        <p:spPr>
          <a:xfrm>
            <a:off x="4114800" y="177162"/>
            <a:ext cx="6100548" cy="369332"/>
          </a:xfrm>
          <a:prstGeom prst="rect">
            <a:avLst/>
          </a:prstGeom>
          <a:noFill/>
        </p:spPr>
        <p:txBody>
          <a:bodyPr wrap="square">
            <a:spAutoFit/>
          </a:bodyPr>
          <a:lstStyle/>
          <a:p>
            <a:r>
              <a:rPr lang="en-US" sz="1800" dirty="0">
                <a:latin typeface="Myriad Pro" panose="020B0503030403020204"/>
              </a:rPr>
              <a:t>Topic Introduction </a:t>
            </a:r>
          </a:p>
        </p:txBody>
      </p:sp>
      <p:sp>
        <p:nvSpPr>
          <p:cNvPr id="21" name="Rectangle 20">
            <a:extLst>
              <a:ext uri="{FF2B5EF4-FFF2-40B4-BE49-F238E27FC236}">
                <a16:creationId xmlns:a16="http://schemas.microsoft.com/office/drawing/2014/main" id="{959460FE-79DF-D86E-E068-7282F2FFB767}"/>
              </a:ext>
            </a:extLst>
          </p:cNvPr>
          <p:cNvSpPr/>
          <p:nvPr/>
        </p:nvSpPr>
        <p:spPr>
          <a:xfrm>
            <a:off x="-3502275" y="3027053"/>
            <a:ext cx="3502275" cy="1362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600" dirty="0"/>
              <a:t>For reviewer/SME:</a:t>
            </a:r>
          </a:p>
          <a:p>
            <a:r>
              <a:rPr lang="en-GB" sz="1600" dirty="0"/>
              <a:t>As designed in the planning document, this slide serves as an interactive menu screen. </a:t>
            </a:r>
          </a:p>
        </p:txBody>
      </p:sp>
      <p:sp>
        <p:nvSpPr>
          <p:cNvPr id="12" name="Title 1">
            <a:extLst>
              <a:ext uri="{FF2B5EF4-FFF2-40B4-BE49-F238E27FC236}">
                <a16:creationId xmlns:a16="http://schemas.microsoft.com/office/drawing/2014/main" id="{68B86CF1-F484-4DFC-9D52-DE2FE0FF4E5D}"/>
              </a:ext>
            </a:extLst>
          </p:cNvPr>
          <p:cNvSpPr>
            <a:spLocks noGrp="1"/>
          </p:cNvSpPr>
          <p:nvPr>
            <p:ph type="title"/>
          </p:nvPr>
        </p:nvSpPr>
        <p:spPr>
          <a:xfrm>
            <a:off x="520177" y="947650"/>
            <a:ext cx="7504377" cy="493223"/>
          </a:xfrm>
        </p:spPr>
        <p:txBody>
          <a:bodyPr vert="horz" lIns="91440" tIns="45720" rIns="91440" bIns="45720" rtlCol="0" anchor="ctr">
            <a:normAutofit/>
          </a:bodyPr>
          <a:lstStyle/>
          <a:p>
            <a:r>
              <a:rPr lang="en-IN" sz="2670" b="1" dirty="0"/>
              <a:t>Module Outline</a:t>
            </a:r>
          </a:p>
        </p:txBody>
      </p:sp>
      <p:sp>
        <p:nvSpPr>
          <p:cNvPr id="13" name="TextBox 12">
            <a:extLst>
              <a:ext uri="{FF2B5EF4-FFF2-40B4-BE49-F238E27FC236}">
                <a16:creationId xmlns:a16="http://schemas.microsoft.com/office/drawing/2014/main" id="{A91368E4-D685-466D-82D3-D7FE44E2F3D7}"/>
              </a:ext>
            </a:extLst>
          </p:cNvPr>
          <p:cNvSpPr txBox="1"/>
          <p:nvPr/>
        </p:nvSpPr>
        <p:spPr>
          <a:xfrm>
            <a:off x="-67976" y="5994782"/>
            <a:ext cx="12259976" cy="369332"/>
          </a:xfrm>
          <a:prstGeom prst="rect">
            <a:avLst/>
          </a:prstGeom>
          <a:solidFill>
            <a:srgbClr val="3A7DDA"/>
          </a:solidFill>
          <a:ln>
            <a:solidFill>
              <a:schemeClr val="bg1"/>
            </a:solidFill>
          </a:ln>
          <a:effectLst>
            <a:outerShdw blurRad="50800" dist="38100" algn="l" rotWithShape="0">
              <a:prstClr val="black">
                <a:alpha val="40000"/>
              </a:prstClr>
            </a:outerShdw>
          </a:effectLst>
        </p:spPr>
        <p:txBody>
          <a:bodyPr wrap="square" rtlCol="0">
            <a:spAutoFit/>
          </a:bodyPr>
          <a:lstStyle/>
          <a:p>
            <a:pPr algn="ctr"/>
            <a:r>
              <a:rPr lang="en-US" dirty="0">
                <a:solidFill>
                  <a:schemeClr val="bg1"/>
                </a:solidFill>
                <a:latin typeface="Myraid pro"/>
              </a:rPr>
              <a:t>Click on the first icon to start the module.</a:t>
            </a:r>
          </a:p>
        </p:txBody>
      </p:sp>
      <p:grpSp>
        <p:nvGrpSpPr>
          <p:cNvPr id="20" name="Group 19">
            <a:extLst>
              <a:ext uri="{FF2B5EF4-FFF2-40B4-BE49-F238E27FC236}">
                <a16:creationId xmlns:a16="http://schemas.microsoft.com/office/drawing/2014/main" id="{938B3944-6086-4AF9-A89B-B067D7B8C12F}"/>
              </a:ext>
            </a:extLst>
          </p:cNvPr>
          <p:cNvGrpSpPr/>
          <p:nvPr/>
        </p:nvGrpSpPr>
        <p:grpSpPr>
          <a:xfrm>
            <a:off x="4963017" y="2142644"/>
            <a:ext cx="226829" cy="1070179"/>
            <a:chOff x="2181225" y="2492852"/>
            <a:chExt cx="180975" cy="853836"/>
          </a:xfrm>
        </p:grpSpPr>
        <p:cxnSp>
          <p:nvCxnSpPr>
            <p:cNvPr id="45" name="Straight Connector 44">
              <a:extLst>
                <a:ext uri="{FF2B5EF4-FFF2-40B4-BE49-F238E27FC236}">
                  <a16:creationId xmlns:a16="http://schemas.microsoft.com/office/drawing/2014/main" id="{2AF1096B-FB62-47BC-ACED-621999A54401}"/>
                </a:ext>
              </a:extLst>
            </p:cNvPr>
            <p:cNvCxnSpPr/>
            <p:nvPr/>
          </p:nvCxnSpPr>
          <p:spPr>
            <a:xfrm flipV="1">
              <a:off x="2280018" y="2594512"/>
              <a:ext cx="0" cy="752176"/>
            </a:xfrm>
            <a:prstGeom prst="line">
              <a:avLst/>
            </a:prstGeom>
            <a:ln w="19050">
              <a:solidFill>
                <a:srgbClr val="90CEF0"/>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D5CE3C4-68FD-4AD6-B8C2-03BBB52D4A5E}"/>
                </a:ext>
              </a:extLst>
            </p:cNvPr>
            <p:cNvSpPr/>
            <p:nvPr/>
          </p:nvSpPr>
          <p:spPr>
            <a:xfrm>
              <a:off x="2181225" y="2492852"/>
              <a:ext cx="180975" cy="193198"/>
            </a:xfrm>
            <a:prstGeom prst="ellipse">
              <a:avLst/>
            </a:prstGeom>
            <a:solidFill>
              <a:srgbClr val="90CEF0"/>
            </a:solid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2" name="Group 21">
            <a:extLst>
              <a:ext uri="{FF2B5EF4-FFF2-40B4-BE49-F238E27FC236}">
                <a16:creationId xmlns:a16="http://schemas.microsoft.com/office/drawing/2014/main" id="{A27878AE-9E9D-42A8-9EE0-9EDE1D60CE32}"/>
              </a:ext>
            </a:extLst>
          </p:cNvPr>
          <p:cNvGrpSpPr/>
          <p:nvPr/>
        </p:nvGrpSpPr>
        <p:grpSpPr>
          <a:xfrm>
            <a:off x="8743504" y="2142644"/>
            <a:ext cx="226829" cy="1070179"/>
            <a:chOff x="2181225" y="2492852"/>
            <a:chExt cx="180975" cy="853836"/>
          </a:xfrm>
        </p:grpSpPr>
        <p:cxnSp>
          <p:nvCxnSpPr>
            <p:cNvPr id="43" name="Straight Connector 42">
              <a:extLst>
                <a:ext uri="{FF2B5EF4-FFF2-40B4-BE49-F238E27FC236}">
                  <a16:creationId xmlns:a16="http://schemas.microsoft.com/office/drawing/2014/main" id="{58BB5EF0-3A87-491A-BAB2-6D9127F94271}"/>
                </a:ext>
              </a:extLst>
            </p:cNvPr>
            <p:cNvCxnSpPr/>
            <p:nvPr/>
          </p:nvCxnSpPr>
          <p:spPr>
            <a:xfrm flipV="1">
              <a:off x="2280018" y="2594512"/>
              <a:ext cx="0" cy="752176"/>
            </a:xfrm>
            <a:prstGeom prst="line">
              <a:avLst/>
            </a:prstGeom>
            <a:ln w="19050">
              <a:solidFill>
                <a:srgbClr val="DC4D28"/>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3466D054-93D6-4C25-9CBF-79B774F83042}"/>
                </a:ext>
              </a:extLst>
            </p:cNvPr>
            <p:cNvSpPr/>
            <p:nvPr/>
          </p:nvSpPr>
          <p:spPr>
            <a:xfrm>
              <a:off x="2181225" y="2492852"/>
              <a:ext cx="180975" cy="193198"/>
            </a:xfrm>
            <a:prstGeom prst="ellipse">
              <a:avLst/>
            </a:prstGeom>
            <a:solidFill>
              <a:srgbClr val="DC4D28"/>
            </a:solidFill>
            <a:ln>
              <a:solidFill>
                <a:srgbClr val="DC4D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4" name="Group 23">
            <a:extLst>
              <a:ext uri="{FF2B5EF4-FFF2-40B4-BE49-F238E27FC236}">
                <a16:creationId xmlns:a16="http://schemas.microsoft.com/office/drawing/2014/main" id="{A8788477-21CC-43D3-8448-726D6A0C4FF8}"/>
              </a:ext>
            </a:extLst>
          </p:cNvPr>
          <p:cNvGrpSpPr/>
          <p:nvPr/>
        </p:nvGrpSpPr>
        <p:grpSpPr>
          <a:xfrm rot="10800000">
            <a:off x="6814683" y="3946892"/>
            <a:ext cx="226829" cy="1070179"/>
            <a:chOff x="2190750" y="2492852"/>
            <a:chExt cx="180975" cy="853836"/>
          </a:xfrm>
        </p:grpSpPr>
        <p:cxnSp>
          <p:nvCxnSpPr>
            <p:cNvPr id="39" name="Straight Connector 38">
              <a:extLst>
                <a:ext uri="{FF2B5EF4-FFF2-40B4-BE49-F238E27FC236}">
                  <a16:creationId xmlns:a16="http://schemas.microsoft.com/office/drawing/2014/main" id="{354AE613-2CD9-49FB-B541-EE5F42820566}"/>
                </a:ext>
              </a:extLst>
            </p:cNvPr>
            <p:cNvCxnSpPr/>
            <p:nvPr/>
          </p:nvCxnSpPr>
          <p:spPr>
            <a:xfrm flipV="1">
              <a:off x="2280018" y="2594512"/>
              <a:ext cx="0" cy="752176"/>
            </a:xfrm>
            <a:prstGeom prst="line">
              <a:avLst/>
            </a:prstGeom>
            <a:ln w="19050">
              <a:solidFill>
                <a:srgbClr val="BFD73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3486C69-5875-4E34-85A7-2C5BA0676919}"/>
                </a:ext>
              </a:extLst>
            </p:cNvPr>
            <p:cNvSpPr/>
            <p:nvPr/>
          </p:nvSpPr>
          <p:spPr>
            <a:xfrm>
              <a:off x="2190750" y="2492852"/>
              <a:ext cx="180975" cy="193198"/>
            </a:xfrm>
            <a:prstGeom prst="ellipse">
              <a:avLst/>
            </a:prstGeom>
            <a:solidFill>
              <a:srgbClr val="BFD730"/>
            </a:solid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30" name="Group 29">
            <a:extLst>
              <a:ext uri="{FF2B5EF4-FFF2-40B4-BE49-F238E27FC236}">
                <a16:creationId xmlns:a16="http://schemas.microsoft.com/office/drawing/2014/main" id="{FE339BDA-B71F-4BAA-B063-692F153D3C50}"/>
              </a:ext>
            </a:extLst>
          </p:cNvPr>
          <p:cNvGrpSpPr/>
          <p:nvPr/>
        </p:nvGrpSpPr>
        <p:grpSpPr>
          <a:xfrm rot="10800000">
            <a:off x="3140682" y="3946892"/>
            <a:ext cx="226829" cy="1070179"/>
            <a:chOff x="2190750" y="2492852"/>
            <a:chExt cx="180975" cy="853836"/>
          </a:xfrm>
        </p:grpSpPr>
        <p:cxnSp>
          <p:nvCxnSpPr>
            <p:cNvPr id="35" name="Straight Connector 34">
              <a:extLst>
                <a:ext uri="{FF2B5EF4-FFF2-40B4-BE49-F238E27FC236}">
                  <a16:creationId xmlns:a16="http://schemas.microsoft.com/office/drawing/2014/main" id="{600E1868-B66D-4708-854E-FFDBAE843166}"/>
                </a:ext>
              </a:extLst>
            </p:cNvPr>
            <p:cNvCxnSpPr/>
            <p:nvPr/>
          </p:nvCxnSpPr>
          <p:spPr>
            <a:xfrm flipV="1">
              <a:off x="2280018" y="2594512"/>
              <a:ext cx="0" cy="7521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11812B5-394A-4C7F-928D-228085BA5F31}"/>
                </a:ext>
              </a:extLst>
            </p:cNvPr>
            <p:cNvSpPr/>
            <p:nvPr/>
          </p:nvSpPr>
          <p:spPr>
            <a:xfrm>
              <a:off x="2190750" y="2492852"/>
              <a:ext cx="180975" cy="193198"/>
            </a:xfrm>
            <a:prstGeom prst="ellipse">
              <a:avLst/>
            </a:prstGeom>
            <a:solidFill>
              <a:srgbClr val="FFC000"/>
            </a:solidFill>
            <a:ln>
              <a:solidFill>
                <a:srgbClr val="16B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sp>
        <p:nvSpPr>
          <p:cNvPr id="55" name="TextBox 54">
            <a:extLst>
              <a:ext uri="{FF2B5EF4-FFF2-40B4-BE49-F238E27FC236}">
                <a16:creationId xmlns:a16="http://schemas.microsoft.com/office/drawing/2014/main" id="{280FE0AB-2C3C-41D6-84E3-B08BC93B3241}"/>
              </a:ext>
            </a:extLst>
          </p:cNvPr>
          <p:cNvSpPr txBox="1"/>
          <p:nvPr/>
        </p:nvSpPr>
        <p:spPr>
          <a:xfrm>
            <a:off x="178882" y="5230855"/>
            <a:ext cx="6150428" cy="341632"/>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FGD Controls</a:t>
            </a:r>
          </a:p>
        </p:txBody>
      </p:sp>
      <p:sp>
        <p:nvSpPr>
          <p:cNvPr id="56" name="TextBox 55">
            <a:extLst>
              <a:ext uri="{FF2B5EF4-FFF2-40B4-BE49-F238E27FC236}">
                <a16:creationId xmlns:a16="http://schemas.microsoft.com/office/drawing/2014/main" id="{41E80A6E-2FB3-4B6E-B825-50C794236FAF}"/>
              </a:ext>
            </a:extLst>
          </p:cNvPr>
          <p:cNvSpPr txBox="1"/>
          <p:nvPr/>
        </p:nvSpPr>
        <p:spPr>
          <a:xfrm>
            <a:off x="3573317" y="1463948"/>
            <a:ext cx="3006228" cy="590931"/>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Typical System Configuration</a:t>
            </a:r>
          </a:p>
        </p:txBody>
      </p:sp>
      <p:sp>
        <p:nvSpPr>
          <p:cNvPr id="57" name="TextBox 56">
            <a:extLst>
              <a:ext uri="{FF2B5EF4-FFF2-40B4-BE49-F238E27FC236}">
                <a16:creationId xmlns:a16="http://schemas.microsoft.com/office/drawing/2014/main" id="{3AFC505B-4DD5-4EA0-8CBF-E7D0AA507987}"/>
              </a:ext>
            </a:extLst>
          </p:cNvPr>
          <p:cNvSpPr txBox="1"/>
          <p:nvPr/>
        </p:nvSpPr>
        <p:spPr>
          <a:xfrm>
            <a:off x="3749234" y="5230855"/>
            <a:ext cx="6466114" cy="341632"/>
          </a:xfrm>
          <a:prstGeom prst="rect">
            <a:avLst/>
          </a:prstGeom>
          <a:noFill/>
        </p:spPr>
        <p:txBody>
          <a:bodyPr wrap="square">
            <a:spAutoFit/>
          </a:bodyPr>
          <a:lstStyle/>
          <a:p>
            <a:pPr marL="0" lvl="0" indent="0" algn="ctr" defTabSz="889000">
              <a:lnSpc>
                <a:spcPct val="90000"/>
              </a:lnSpc>
              <a:spcBef>
                <a:spcPct val="0"/>
              </a:spcBef>
              <a:spcAft>
                <a:spcPct val="35000"/>
              </a:spcAft>
              <a:buNone/>
            </a:pPr>
            <a:r>
              <a:rPr lang="en-IN" dirty="0">
                <a:latin typeface="Myriad Pro"/>
              </a:rPr>
              <a:t>Major Control Loops</a:t>
            </a:r>
          </a:p>
        </p:txBody>
      </p:sp>
      <p:sp>
        <p:nvSpPr>
          <p:cNvPr id="58" name="TextBox 57">
            <a:extLst>
              <a:ext uri="{FF2B5EF4-FFF2-40B4-BE49-F238E27FC236}">
                <a16:creationId xmlns:a16="http://schemas.microsoft.com/office/drawing/2014/main" id="{EB675506-D86A-49BB-A088-2053D4967B72}"/>
              </a:ext>
            </a:extLst>
          </p:cNvPr>
          <p:cNvSpPr txBox="1"/>
          <p:nvPr/>
        </p:nvSpPr>
        <p:spPr>
          <a:xfrm>
            <a:off x="7525235" y="1675955"/>
            <a:ext cx="2690113" cy="341632"/>
          </a:xfrm>
          <a:prstGeom prst="rect">
            <a:avLst/>
          </a:prstGeom>
          <a:noFill/>
        </p:spPr>
        <p:txBody>
          <a:bodyPr wrap="square">
            <a:spAutoFit/>
          </a:bodyPr>
          <a:lstStyle/>
          <a:p>
            <a:pPr marL="0" lvl="0" indent="0" algn="ctr" defTabSz="622300">
              <a:lnSpc>
                <a:spcPct val="90000"/>
              </a:lnSpc>
              <a:spcBef>
                <a:spcPct val="0"/>
              </a:spcBef>
              <a:spcAft>
                <a:spcPct val="35000"/>
              </a:spcAft>
              <a:buNone/>
            </a:pPr>
            <a:r>
              <a:rPr lang="en-IN" dirty="0">
                <a:latin typeface="Myriad Pro" panose="020B0503030403020204"/>
              </a:rPr>
              <a:t>Assessment</a:t>
            </a:r>
            <a:endParaRPr lang="en-IN" sz="1800" kern="1200" dirty="0">
              <a:solidFill>
                <a:schemeClr val="tx1"/>
              </a:solidFill>
              <a:latin typeface="Myriad Pro"/>
            </a:endParaRPr>
          </a:p>
        </p:txBody>
      </p:sp>
      <p:grpSp>
        <p:nvGrpSpPr>
          <p:cNvPr id="2" name="Group 1">
            <a:extLst>
              <a:ext uri="{FF2B5EF4-FFF2-40B4-BE49-F238E27FC236}">
                <a16:creationId xmlns:a16="http://schemas.microsoft.com/office/drawing/2014/main" id="{D240FC17-283F-C5F1-55CF-B389FCC6DBEB}"/>
              </a:ext>
            </a:extLst>
          </p:cNvPr>
          <p:cNvGrpSpPr/>
          <p:nvPr/>
        </p:nvGrpSpPr>
        <p:grpSpPr>
          <a:xfrm>
            <a:off x="2300797" y="2160410"/>
            <a:ext cx="7569742" cy="2838899"/>
            <a:chOff x="2300797" y="2160410"/>
            <a:chExt cx="7569742" cy="2838899"/>
          </a:xfrm>
        </p:grpSpPr>
        <p:grpSp>
          <p:nvGrpSpPr>
            <p:cNvPr id="15" name="Group 14">
              <a:extLst>
                <a:ext uri="{FF2B5EF4-FFF2-40B4-BE49-F238E27FC236}">
                  <a16:creationId xmlns:a16="http://schemas.microsoft.com/office/drawing/2014/main" id="{7E73F58E-C318-446A-9BF9-69D7029B642C}"/>
                </a:ext>
              </a:extLst>
            </p:cNvPr>
            <p:cNvGrpSpPr/>
            <p:nvPr/>
          </p:nvGrpSpPr>
          <p:grpSpPr>
            <a:xfrm>
              <a:off x="4079349" y="3212826"/>
              <a:ext cx="2014990" cy="1786483"/>
              <a:chOff x="1533345" y="2937115"/>
              <a:chExt cx="1784590" cy="1582213"/>
            </a:xfrm>
          </p:grpSpPr>
          <p:sp>
            <p:nvSpPr>
              <p:cNvPr id="51" name="Hexagon 50">
                <a:extLst>
                  <a:ext uri="{FF2B5EF4-FFF2-40B4-BE49-F238E27FC236}">
                    <a16:creationId xmlns:a16="http://schemas.microsoft.com/office/drawing/2014/main" id="{13B50BF1-D674-40F9-831C-4B9AF1C67EB5}"/>
                  </a:ext>
                </a:extLst>
              </p:cNvPr>
              <p:cNvSpPr/>
              <p:nvPr/>
            </p:nvSpPr>
            <p:spPr>
              <a:xfrm>
                <a:off x="1533345" y="2937115"/>
                <a:ext cx="1784590" cy="1582213"/>
              </a:xfrm>
              <a:prstGeom prst="hexagon">
                <a:avLst/>
              </a:prstGeom>
              <a:no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52" name="Hexagon 51">
                <a:extLst>
                  <a:ext uri="{FF2B5EF4-FFF2-40B4-BE49-F238E27FC236}">
                    <a16:creationId xmlns:a16="http://schemas.microsoft.com/office/drawing/2014/main" id="{7715B017-1AED-4B98-BBE7-361465B894D2}"/>
                  </a:ext>
                </a:extLst>
              </p:cNvPr>
              <p:cNvSpPr/>
              <p:nvPr/>
            </p:nvSpPr>
            <p:spPr>
              <a:xfrm>
                <a:off x="1642882" y="3034230"/>
                <a:ext cx="1565515" cy="1387982"/>
              </a:xfrm>
              <a:prstGeom prst="hexagon">
                <a:avLst/>
              </a:prstGeom>
              <a:solidFill>
                <a:srgbClr val="90CEF0"/>
              </a:solidFill>
              <a:ln>
                <a:solidFill>
                  <a:srgbClr val="90C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16" name="Group 15">
              <a:extLst>
                <a:ext uri="{FF2B5EF4-FFF2-40B4-BE49-F238E27FC236}">
                  <a16:creationId xmlns:a16="http://schemas.microsoft.com/office/drawing/2014/main" id="{7776E51A-404E-4D85-AAD8-17FF7AD07655}"/>
                </a:ext>
              </a:extLst>
            </p:cNvPr>
            <p:cNvGrpSpPr/>
            <p:nvPr/>
          </p:nvGrpSpPr>
          <p:grpSpPr>
            <a:xfrm>
              <a:off x="5974797" y="2160410"/>
              <a:ext cx="2014990" cy="1786483"/>
              <a:chOff x="1533345" y="2937115"/>
              <a:chExt cx="1784590" cy="1582213"/>
            </a:xfrm>
          </p:grpSpPr>
          <p:sp>
            <p:nvSpPr>
              <p:cNvPr id="49" name="Hexagon 48">
                <a:extLst>
                  <a:ext uri="{FF2B5EF4-FFF2-40B4-BE49-F238E27FC236}">
                    <a16:creationId xmlns:a16="http://schemas.microsoft.com/office/drawing/2014/main" id="{2F121468-2CEA-47D4-95AC-BBBF29A1AE5A}"/>
                  </a:ext>
                </a:extLst>
              </p:cNvPr>
              <p:cNvSpPr/>
              <p:nvPr/>
            </p:nvSpPr>
            <p:spPr>
              <a:xfrm>
                <a:off x="1533345" y="2937115"/>
                <a:ext cx="1784590" cy="1582213"/>
              </a:xfrm>
              <a:prstGeom prst="hexagon">
                <a:avLst/>
              </a:prstGeom>
              <a:no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50" name="Hexagon 49">
                <a:extLst>
                  <a:ext uri="{FF2B5EF4-FFF2-40B4-BE49-F238E27FC236}">
                    <a16:creationId xmlns:a16="http://schemas.microsoft.com/office/drawing/2014/main" id="{E459E1E1-45A5-4148-B643-72CEE2C296B1}"/>
                  </a:ext>
                </a:extLst>
              </p:cNvPr>
              <p:cNvSpPr/>
              <p:nvPr/>
            </p:nvSpPr>
            <p:spPr>
              <a:xfrm>
                <a:off x="1642882" y="3034230"/>
                <a:ext cx="1565515" cy="1387982"/>
              </a:xfrm>
              <a:prstGeom prst="hexagon">
                <a:avLst/>
              </a:prstGeom>
              <a:solidFill>
                <a:srgbClr val="BFD730"/>
              </a:solidFill>
              <a:ln>
                <a:solidFill>
                  <a:srgbClr val="BFD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18" name="Group 17">
              <a:extLst>
                <a:ext uri="{FF2B5EF4-FFF2-40B4-BE49-F238E27FC236}">
                  <a16:creationId xmlns:a16="http://schemas.microsoft.com/office/drawing/2014/main" id="{D1107EA2-C545-4406-B4CC-4DBDAB048469}"/>
                </a:ext>
              </a:extLst>
            </p:cNvPr>
            <p:cNvGrpSpPr/>
            <p:nvPr/>
          </p:nvGrpSpPr>
          <p:grpSpPr>
            <a:xfrm>
              <a:off x="7855549" y="3212824"/>
              <a:ext cx="2014990" cy="1786483"/>
              <a:chOff x="1533345" y="2937115"/>
              <a:chExt cx="1784590" cy="1582213"/>
            </a:xfrm>
          </p:grpSpPr>
          <p:sp>
            <p:nvSpPr>
              <p:cNvPr id="47" name="Hexagon 46">
                <a:extLst>
                  <a:ext uri="{FF2B5EF4-FFF2-40B4-BE49-F238E27FC236}">
                    <a16:creationId xmlns:a16="http://schemas.microsoft.com/office/drawing/2014/main" id="{1BCF9D0E-84C5-4DFD-AEAC-E1379BEF9B6D}"/>
                  </a:ext>
                </a:extLst>
              </p:cNvPr>
              <p:cNvSpPr/>
              <p:nvPr/>
            </p:nvSpPr>
            <p:spPr>
              <a:xfrm>
                <a:off x="1533345" y="2937115"/>
                <a:ext cx="1784590" cy="1582213"/>
              </a:xfrm>
              <a:prstGeom prst="hexagon">
                <a:avLst/>
              </a:prstGeom>
              <a:noFill/>
              <a:ln>
                <a:solidFill>
                  <a:srgbClr val="DC4D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48" name="Hexagon 47">
                <a:extLst>
                  <a:ext uri="{FF2B5EF4-FFF2-40B4-BE49-F238E27FC236}">
                    <a16:creationId xmlns:a16="http://schemas.microsoft.com/office/drawing/2014/main" id="{BCB70643-9860-4551-82DE-C29E8501EE5B}"/>
                  </a:ext>
                </a:extLst>
              </p:cNvPr>
              <p:cNvSpPr/>
              <p:nvPr/>
            </p:nvSpPr>
            <p:spPr>
              <a:xfrm>
                <a:off x="1642882" y="3034230"/>
                <a:ext cx="1565515" cy="1387982"/>
              </a:xfrm>
              <a:prstGeom prst="hexagon">
                <a:avLst/>
              </a:prstGeom>
              <a:solidFill>
                <a:srgbClr val="DC4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grpSp>
        <p:grpSp>
          <p:nvGrpSpPr>
            <p:cNvPr id="25" name="Group 24">
              <a:extLst>
                <a:ext uri="{FF2B5EF4-FFF2-40B4-BE49-F238E27FC236}">
                  <a16:creationId xmlns:a16="http://schemas.microsoft.com/office/drawing/2014/main" id="{D97A33BF-EDEC-4DE8-B10C-6C77D714FB7D}"/>
                </a:ext>
              </a:extLst>
            </p:cNvPr>
            <p:cNvGrpSpPr/>
            <p:nvPr/>
          </p:nvGrpSpPr>
          <p:grpSpPr>
            <a:xfrm>
              <a:off x="2300797" y="2160410"/>
              <a:ext cx="2014990" cy="1786483"/>
              <a:chOff x="1533345" y="2937115"/>
              <a:chExt cx="1784590" cy="1582213"/>
            </a:xfrm>
          </p:grpSpPr>
          <p:sp>
            <p:nvSpPr>
              <p:cNvPr id="37" name="Hexagon 36">
                <a:extLst>
                  <a:ext uri="{FF2B5EF4-FFF2-40B4-BE49-F238E27FC236}">
                    <a16:creationId xmlns:a16="http://schemas.microsoft.com/office/drawing/2014/main" id="{226C232C-45E2-4808-9D4E-455EA12C909B}"/>
                  </a:ext>
                </a:extLst>
              </p:cNvPr>
              <p:cNvSpPr/>
              <p:nvPr/>
            </p:nvSpPr>
            <p:spPr>
              <a:xfrm>
                <a:off x="1533345" y="2937115"/>
                <a:ext cx="1784590" cy="1582213"/>
              </a:xfrm>
              <a:prstGeom prst="hexagon">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yraid pro"/>
                </a:endParaRPr>
              </a:p>
            </p:txBody>
          </p:sp>
          <p:sp>
            <p:nvSpPr>
              <p:cNvPr id="38" name="Hexagon 37">
                <a:extLst>
                  <a:ext uri="{FF2B5EF4-FFF2-40B4-BE49-F238E27FC236}">
                    <a16:creationId xmlns:a16="http://schemas.microsoft.com/office/drawing/2014/main" id="{FB382579-8FAA-4E54-A7B4-298AAE7F5550}"/>
                  </a:ext>
                </a:extLst>
              </p:cNvPr>
              <p:cNvSpPr/>
              <p:nvPr/>
            </p:nvSpPr>
            <p:spPr>
              <a:xfrm>
                <a:off x="1642882" y="3034230"/>
                <a:ext cx="1565515" cy="1387982"/>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Myraid pro"/>
                </a:endParaRPr>
              </a:p>
            </p:txBody>
          </p:sp>
        </p:grpSp>
        <p:pic>
          <p:nvPicPr>
            <p:cNvPr id="61" name="Picture 4">
              <a:extLst>
                <a:ext uri="{FF2B5EF4-FFF2-40B4-BE49-F238E27FC236}">
                  <a16:creationId xmlns:a16="http://schemas.microsoft.com/office/drawing/2014/main" id="{28671FF4-0068-4FDC-917B-4C0DBEFD9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982" y="3689632"/>
              <a:ext cx="875519" cy="8755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DEE88E5-8D29-4082-8DE2-E61E1E90E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6946" y="2622507"/>
              <a:ext cx="862288" cy="862288"/>
            </a:xfrm>
            <a:prstGeom prst="rect">
              <a:avLst/>
            </a:prstGeom>
          </p:spPr>
        </p:pic>
        <p:pic>
          <p:nvPicPr>
            <p:cNvPr id="6" name="Picture 5">
              <a:extLst>
                <a:ext uri="{FF2B5EF4-FFF2-40B4-BE49-F238E27FC236}">
                  <a16:creationId xmlns:a16="http://schemas.microsoft.com/office/drawing/2014/main" id="{A13EE6E4-8C64-40ED-84BE-9B4A6DBB7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1711" y="2533640"/>
              <a:ext cx="959152" cy="959152"/>
            </a:xfrm>
            <a:prstGeom prst="rect">
              <a:avLst/>
            </a:prstGeom>
          </p:spPr>
        </p:pic>
        <p:pic>
          <p:nvPicPr>
            <p:cNvPr id="8" name="Picture 7">
              <a:extLst>
                <a:ext uri="{FF2B5EF4-FFF2-40B4-BE49-F238E27FC236}">
                  <a16:creationId xmlns:a16="http://schemas.microsoft.com/office/drawing/2014/main" id="{E48830A9-EEB8-48D3-AB1C-3B5341037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089" y="3689477"/>
              <a:ext cx="837810" cy="837810"/>
            </a:xfrm>
            <a:prstGeom prst="rect">
              <a:avLst/>
            </a:prstGeom>
          </p:spPr>
        </p:pic>
      </p:grpSp>
    </p:spTree>
    <p:extLst>
      <p:ext uri="{BB962C8B-B14F-4D97-AF65-F5344CB8AC3E}">
        <p14:creationId xmlns:p14="http://schemas.microsoft.com/office/powerpoint/2010/main" val="90572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6B5AEB-2317-05BC-961B-3DF00404A671}"/>
              </a:ext>
            </a:extLst>
          </p:cNvPr>
          <p:cNvSpPr>
            <a:spLocks noGrp="1"/>
          </p:cNvSpPr>
          <p:nvPr>
            <p:ph type="title"/>
          </p:nvPr>
        </p:nvSpPr>
        <p:spPr>
          <a:xfrm>
            <a:off x="1195218" y="5901437"/>
            <a:ext cx="4829175" cy="798273"/>
          </a:xfrm>
          <a:solidFill>
            <a:srgbClr val="FFC000"/>
          </a:solidFill>
          <a:ln w="38100">
            <a:solidFill>
              <a:schemeClr val="bg1"/>
            </a:solidFill>
          </a:ln>
          <a:effectLst>
            <a:outerShdw blurRad="50800" dist="38100" dir="5400000" algn="t" rotWithShape="0">
              <a:prstClr val="black">
                <a:alpha val="40000"/>
              </a:prstClr>
            </a:outerShdw>
          </a:effectLst>
        </p:spPr>
        <p:txBody>
          <a:bodyPr/>
          <a:lstStyle/>
          <a:p>
            <a:pPr algn="ctr"/>
            <a:r>
              <a:rPr lang="en-IN" b="1" dirty="0">
                <a:solidFill>
                  <a:schemeClr val="bg1"/>
                </a:solidFill>
              </a:rPr>
              <a:t>Assessment</a:t>
            </a:r>
            <a:endParaRPr lang="en-GB" b="1" dirty="0">
              <a:solidFill>
                <a:schemeClr val="bg1"/>
              </a:solidFill>
            </a:endParaRPr>
          </a:p>
        </p:txBody>
      </p:sp>
      <p:pic>
        <p:nvPicPr>
          <p:cNvPr id="10" name="Picture 9">
            <a:extLst>
              <a:ext uri="{FF2B5EF4-FFF2-40B4-BE49-F238E27FC236}">
                <a16:creationId xmlns:a16="http://schemas.microsoft.com/office/drawing/2014/main" id="{EE4301A4-D8A5-45B0-221D-6605B710A8F4}"/>
              </a:ext>
            </a:extLst>
          </p:cNvPr>
          <p:cNvPicPr>
            <a:picLocks noChangeAspect="1"/>
          </p:cNvPicPr>
          <p:nvPr/>
        </p:nvPicPr>
        <p:blipFill>
          <a:blip r:embed="rId3"/>
          <a:stretch>
            <a:fillRect/>
          </a:stretch>
        </p:blipFill>
        <p:spPr>
          <a:xfrm>
            <a:off x="410547" y="1376363"/>
            <a:ext cx="6764952" cy="4394448"/>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grpSp>
        <p:nvGrpSpPr>
          <p:cNvPr id="5" name="Group 4">
            <a:extLst>
              <a:ext uri="{FF2B5EF4-FFF2-40B4-BE49-F238E27FC236}">
                <a16:creationId xmlns:a16="http://schemas.microsoft.com/office/drawing/2014/main" id="{374B52FD-2EEE-4A36-77B2-6CE7B9EAA61D}"/>
              </a:ext>
            </a:extLst>
          </p:cNvPr>
          <p:cNvGrpSpPr/>
          <p:nvPr/>
        </p:nvGrpSpPr>
        <p:grpSpPr>
          <a:xfrm>
            <a:off x="7449325" y="3179973"/>
            <a:ext cx="4504834" cy="3463850"/>
            <a:chOff x="7449325" y="1481806"/>
            <a:chExt cx="4504834" cy="3463850"/>
          </a:xfrm>
        </p:grpSpPr>
        <p:pic>
          <p:nvPicPr>
            <p:cNvPr id="2" name="Picture 1">
              <a:extLst>
                <a:ext uri="{FF2B5EF4-FFF2-40B4-BE49-F238E27FC236}">
                  <a16:creationId xmlns:a16="http://schemas.microsoft.com/office/drawing/2014/main" id="{9789D2E7-C798-A240-1912-39471F89DC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66203" y="1979860"/>
              <a:ext cx="2787956" cy="2965796"/>
            </a:xfrm>
            <a:prstGeom prst="roundRect">
              <a:avLst>
                <a:gd name="adj" fmla="val 8594"/>
              </a:avLst>
            </a:prstGeom>
            <a:solidFill>
              <a:srgbClr val="FFFFFF">
                <a:shade val="85000"/>
              </a:srgbClr>
            </a:solidFill>
            <a:ln>
              <a:noFill/>
            </a:ln>
            <a:effectLst/>
          </p:spPr>
        </p:pic>
        <p:sp>
          <p:nvSpPr>
            <p:cNvPr id="6" name="Speech Bubble: Rectangle 45">
              <a:extLst>
                <a:ext uri="{FF2B5EF4-FFF2-40B4-BE49-F238E27FC236}">
                  <a16:creationId xmlns:a16="http://schemas.microsoft.com/office/drawing/2014/main" id="{DF33EB7D-FCD0-8343-20AD-AFACA1E043FE}"/>
                </a:ext>
              </a:extLst>
            </p:cNvPr>
            <p:cNvSpPr/>
            <p:nvPr/>
          </p:nvSpPr>
          <p:spPr>
            <a:xfrm>
              <a:off x="7449325" y="1481806"/>
              <a:ext cx="2133890" cy="1195666"/>
            </a:xfrm>
            <a:prstGeom prst="wedgeRoundRectCallout">
              <a:avLst>
                <a:gd name="adj1" fmla="val 82239"/>
                <a:gd name="adj2" fmla="val 75737"/>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Myraid Pro"/>
                </a:rPr>
                <a:t>It is time to take the assessment now</a:t>
              </a:r>
            </a:p>
          </p:txBody>
        </p:sp>
      </p:grpSp>
      <p:sp>
        <p:nvSpPr>
          <p:cNvPr id="4" name="TextBox 3">
            <a:extLst>
              <a:ext uri="{FF2B5EF4-FFF2-40B4-BE49-F238E27FC236}">
                <a16:creationId xmlns:a16="http://schemas.microsoft.com/office/drawing/2014/main" id="{64BEECA1-E27F-6556-8EF5-5A43FD665089}"/>
              </a:ext>
            </a:extLst>
          </p:cNvPr>
          <p:cNvSpPr txBox="1"/>
          <p:nvPr/>
        </p:nvSpPr>
        <p:spPr>
          <a:xfrm>
            <a:off x="4131628" y="141901"/>
            <a:ext cx="5800102" cy="366895"/>
          </a:xfrm>
          <a:prstGeom prst="rect">
            <a:avLst/>
          </a:prstGeom>
          <a:solidFill>
            <a:schemeClr val="bg1"/>
          </a:solidFill>
        </p:spPr>
        <p:txBody>
          <a:bodyPr wrap="square">
            <a:spAutoFit/>
          </a:bodyPr>
          <a:lstStyle>
            <a:defPPr>
              <a:defRPr lang="en-US"/>
            </a:defPPr>
            <a:lvl1pPr>
              <a:lnSpc>
                <a:spcPct val="107000"/>
              </a:lnSpc>
              <a:spcAft>
                <a:spcPts val="800"/>
              </a:spcAft>
              <a:defRPr>
                <a:effectLst/>
                <a:latin typeface="Myriad Pro" panose="020B0503030403020204"/>
                <a:ea typeface="Calibri" panose="020F0502020204030204" pitchFamily="34" charset="0"/>
                <a:cs typeface="Times New Roman" panose="02020603050405020304" pitchFamily="18" charset="0"/>
              </a:defRPr>
            </a:lvl1pPr>
          </a:lstStyle>
          <a:p>
            <a:r>
              <a:rPr lang="en-GB" sz="1800" dirty="0">
                <a:latin typeface="Myriad Pro" panose="020B0503030403020204"/>
                <a:cs typeface="Times New Roman" panose="02020603050405020304" pitchFamily="18" charset="0"/>
              </a:rPr>
              <a:t> Assessment </a:t>
            </a:r>
            <a:endParaRPr lang="en-GB" dirty="0"/>
          </a:p>
        </p:txBody>
      </p:sp>
    </p:spTree>
    <p:extLst>
      <p:ext uri="{BB962C8B-B14F-4D97-AF65-F5344CB8AC3E}">
        <p14:creationId xmlns:p14="http://schemas.microsoft.com/office/powerpoint/2010/main" val="3960675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1556" y="1930084"/>
            <a:ext cx="11890443" cy="4473612"/>
          </a:xfrm>
          <a:prstGeom prst="roundRect">
            <a:avLst>
              <a:gd name="adj" fmla="val 40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marL="12700">
              <a:spcBef>
                <a:spcPts val="600"/>
              </a:spcBef>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endParaRPr lang="en-US" sz="1800" b="1" dirty="0">
              <a:solidFill>
                <a:sysClr val="windowText" lastClr="000000"/>
              </a:solidFill>
              <a:latin typeface="Myriad Pro" panose="020B0503030403020204"/>
            </a:endParaRPr>
          </a:p>
          <a:p>
            <a:pPr marL="12700">
              <a:spcBef>
                <a:spcPts val="600"/>
              </a:spcBef>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b="1" dirty="0">
                <a:solidFill>
                  <a:sysClr val="windowText" lastClr="000000"/>
                </a:solidFill>
                <a:latin typeface="Myriad Pro" panose="020B0503030403020204"/>
              </a:rPr>
              <a:t>You have completed the module on </a:t>
            </a:r>
            <a:r>
              <a:rPr lang="en-US" b="1" dirty="0">
                <a:solidFill>
                  <a:srgbClr val="3A7DDA"/>
                </a:solidFill>
                <a:latin typeface="Myriad Pro" panose="020B0503030403020204"/>
              </a:rPr>
              <a:t>Wet Limestone FGD course - Controls </a:t>
            </a:r>
            <a:r>
              <a:rPr lang="en-US" b="1" dirty="0">
                <a:solidFill>
                  <a:sysClr val="windowText" lastClr="000000"/>
                </a:solidFill>
                <a:latin typeface="Myriad Pro" panose="020B0503030403020204"/>
              </a:rPr>
              <a:t>and you are ready to take the module assessment. Please note:</a:t>
            </a:r>
            <a:endParaRPr lang="en-US" dirty="0">
              <a:solidFill>
                <a:sysClr val="windowText" lastClr="000000"/>
              </a:solidFill>
              <a:latin typeface="Myriad Pro" panose="020B0503030403020204"/>
              <a:cs typeface="Segoe UI"/>
            </a:endParaRPr>
          </a:p>
          <a:p>
            <a:pPr marL="298450" indent="-285750">
              <a:spcBef>
                <a:spcPts val="600"/>
              </a:spcBef>
              <a:buFont typeface="Wingdings" panose="05000000000000000000" pitchFamily="2" charset="2"/>
              <a:buChar char="ü"/>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dirty="0">
                <a:solidFill>
                  <a:sysClr val="windowText" lastClr="000000"/>
                </a:solidFill>
                <a:latin typeface="Myriad Pro" panose="020B0503030403020204"/>
              </a:rPr>
              <a:t>You must complete all questions in one session. If you exit the assessment before all questions are answered, your answers will not be saved</a:t>
            </a:r>
          </a:p>
          <a:p>
            <a:pPr marL="298450" indent="-285750">
              <a:spcBef>
                <a:spcPts val="600"/>
              </a:spcBef>
              <a:buFont typeface="Wingdings" panose="05000000000000000000" pitchFamily="2" charset="2"/>
              <a:buChar char="ü"/>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dirty="0">
                <a:solidFill>
                  <a:sysClr val="windowText" lastClr="000000"/>
                </a:solidFill>
                <a:latin typeface="Myriad Pro" panose="020B0503030403020204"/>
              </a:rPr>
              <a:t>You need a minimum score of 75% to pass the assessment</a:t>
            </a:r>
          </a:p>
          <a:p>
            <a:pPr marL="298450" indent="-285750">
              <a:spcBef>
                <a:spcPts val="600"/>
              </a:spcBef>
              <a:buFont typeface="Wingdings" panose="05000000000000000000" pitchFamily="2" charset="2"/>
              <a:buChar char="ü"/>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dirty="0">
                <a:solidFill>
                  <a:sysClr val="windowText" lastClr="000000"/>
                </a:solidFill>
                <a:latin typeface="Myriad Pro" panose="020B0503030403020204"/>
              </a:rPr>
              <a:t>You can retry the assessment if you do not achieve the minimum passing score</a:t>
            </a:r>
          </a:p>
          <a:p>
            <a:pPr marL="12700">
              <a:spcBef>
                <a:spcPts val="600"/>
              </a:spcBef>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endParaRPr lang="en-US" b="1" dirty="0">
              <a:solidFill>
                <a:sysClr val="windowText" lastClr="000000"/>
              </a:solidFill>
              <a:latin typeface="Myriad Pro" panose="020B0503030403020204"/>
            </a:endParaRPr>
          </a:p>
          <a:p>
            <a:pPr marL="12700">
              <a:spcBef>
                <a:spcPts val="600"/>
              </a:spcBef>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b="1" dirty="0">
                <a:solidFill>
                  <a:sysClr val="windowText" lastClr="000000"/>
                </a:solidFill>
                <a:latin typeface="Myriad Pro" panose="020B0503030403020204"/>
              </a:rPr>
              <a:t>Good Luck ! </a:t>
            </a:r>
          </a:p>
        </p:txBody>
      </p:sp>
      <p:sp>
        <p:nvSpPr>
          <p:cNvPr id="11" name="Rectangle 10"/>
          <p:cNvSpPr/>
          <p:nvPr/>
        </p:nvSpPr>
        <p:spPr>
          <a:xfrm>
            <a:off x="-50204" y="885550"/>
            <a:ext cx="6910549" cy="643436"/>
          </a:xfrm>
          <a:prstGeom prst="rect">
            <a:avLst/>
          </a:prstGeom>
          <a:solidFill>
            <a:srgbClr val="FFC000"/>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dirty="0">
              <a:solidFill>
                <a:schemeClr val="tx1"/>
              </a:solidFill>
              <a:latin typeface="Myriad Pro"/>
            </a:endParaRPr>
          </a:p>
        </p:txBody>
      </p:sp>
      <p:sp>
        <p:nvSpPr>
          <p:cNvPr id="12" name="Rectangle: Rounded Corners 11">
            <a:extLst>
              <a:ext uri="{FF2B5EF4-FFF2-40B4-BE49-F238E27FC236}">
                <a16:creationId xmlns:a16="http://schemas.microsoft.com/office/drawing/2014/main" id="{AD214E3F-BE57-4C5A-4BCC-54A5AEFFD043}"/>
              </a:ext>
            </a:extLst>
          </p:cNvPr>
          <p:cNvSpPr/>
          <p:nvPr/>
        </p:nvSpPr>
        <p:spPr>
          <a:xfrm>
            <a:off x="4153508" y="5338882"/>
            <a:ext cx="2428874" cy="519202"/>
          </a:xfrm>
          <a:prstGeom prst="roundRect">
            <a:avLst/>
          </a:prstGeom>
          <a:solidFill>
            <a:srgbClr val="3A7DD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spc="300" dirty="0">
                <a:latin typeface="Myraid Pro"/>
              </a:rPr>
              <a:t>BEGIN</a:t>
            </a:r>
            <a:endParaRPr lang="en-GB" sz="2800" spc="300" dirty="0">
              <a:latin typeface="Myraid Pro"/>
            </a:endParaRPr>
          </a:p>
        </p:txBody>
      </p:sp>
      <p:sp>
        <p:nvSpPr>
          <p:cNvPr id="6" name="TextBox 5">
            <a:extLst>
              <a:ext uri="{FF2B5EF4-FFF2-40B4-BE49-F238E27FC236}">
                <a16:creationId xmlns:a16="http://schemas.microsoft.com/office/drawing/2014/main" id="{E4D21AC1-9BAD-7B86-FCDC-1FA20BE622C9}"/>
              </a:ext>
            </a:extLst>
          </p:cNvPr>
          <p:cNvSpPr txBox="1"/>
          <p:nvPr/>
        </p:nvSpPr>
        <p:spPr>
          <a:xfrm>
            <a:off x="4098009" y="131673"/>
            <a:ext cx="5800102" cy="366895"/>
          </a:xfrm>
          <a:prstGeom prst="rect">
            <a:avLst/>
          </a:prstGeom>
          <a:solidFill>
            <a:schemeClr val="bg1"/>
          </a:solidFill>
        </p:spPr>
        <p:txBody>
          <a:bodyPr wrap="square">
            <a:spAutoFit/>
          </a:bodyPr>
          <a:lstStyle>
            <a:defPPr>
              <a:defRPr lang="en-US"/>
            </a:defPPr>
            <a:lvl1pPr>
              <a:lnSpc>
                <a:spcPct val="107000"/>
              </a:lnSpc>
              <a:spcAft>
                <a:spcPts val="800"/>
              </a:spcAft>
              <a:defRPr>
                <a:effectLst/>
                <a:latin typeface="Myriad Pro" panose="020B0503030403020204"/>
                <a:ea typeface="Calibri" panose="020F0502020204030204" pitchFamily="34" charset="0"/>
                <a:cs typeface="Times New Roman" panose="02020603050405020304" pitchFamily="18" charset="0"/>
              </a:defRPr>
            </a:lvl1pPr>
          </a:lstStyle>
          <a:p>
            <a:r>
              <a:rPr lang="en-GB" sz="1800" dirty="0">
                <a:latin typeface="Myriad Pro" panose="020B0503030403020204"/>
                <a:cs typeface="Times New Roman" panose="02020603050405020304" pitchFamily="18" charset="0"/>
              </a:rPr>
              <a:t> Assessment </a:t>
            </a:r>
            <a:endParaRPr lang="en-GB" dirty="0"/>
          </a:p>
        </p:txBody>
      </p:sp>
      <p:pic>
        <p:nvPicPr>
          <p:cNvPr id="1026" name="Picture 2" descr="Quiz free icon">
            <a:extLst>
              <a:ext uri="{FF2B5EF4-FFF2-40B4-BE49-F238E27FC236}">
                <a16:creationId xmlns:a16="http://schemas.microsoft.com/office/drawing/2014/main" id="{DFD420DF-DF65-92CF-CCD0-344F00CE1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7874" y="3657286"/>
            <a:ext cx="2502570" cy="25025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8463176-1BD1-2D66-B047-F4EFB65CA54B}"/>
              </a:ext>
            </a:extLst>
          </p:cNvPr>
          <p:cNvSpPr>
            <a:spLocks noGrp="1"/>
          </p:cNvSpPr>
          <p:nvPr>
            <p:ph type="title"/>
          </p:nvPr>
        </p:nvSpPr>
        <p:spPr>
          <a:xfrm>
            <a:off x="227013" y="960656"/>
            <a:ext cx="7504377" cy="493223"/>
          </a:xfrm>
          <a:prstGeom prst="rect">
            <a:avLst/>
          </a:prstGeom>
        </p:spPr>
        <p:txBody>
          <a:bodyPr/>
          <a:lstStyle/>
          <a:p>
            <a:pPr marL="0" indent="0">
              <a:buNone/>
            </a:pPr>
            <a:r>
              <a:rPr lang="en-US" sz="2400" b="1" spc="-5" dirty="0">
                <a:solidFill>
                  <a:srgbClr val="000000"/>
                </a:solidFill>
                <a:effectLst/>
                <a:latin typeface="Myriad Pro" panose="020B0503030403020204"/>
                <a:cs typeface="Segoe UI"/>
              </a:rPr>
              <a:t>Test Yourself</a:t>
            </a:r>
            <a:endParaRPr lang="en-IN" sz="4800" b="1" dirty="0">
              <a:effectLst/>
            </a:endParaRPr>
          </a:p>
        </p:txBody>
      </p:sp>
    </p:spTree>
    <p:extLst>
      <p:ext uri="{BB962C8B-B14F-4D97-AF65-F5344CB8AC3E}">
        <p14:creationId xmlns:p14="http://schemas.microsoft.com/office/powerpoint/2010/main" val="1513399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D18C37-10FB-E660-996B-32E7426848BC}"/>
              </a:ext>
            </a:extLst>
          </p:cNvPr>
          <p:cNvSpPr>
            <a:spLocks noGrp="1"/>
          </p:cNvSpPr>
          <p:nvPr>
            <p:ph type="title" idx="4294967295"/>
          </p:nvPr>
        </p:nvSpPr>
        <p:spPr>
          <a:xfrm>
            <a:off x="227012" y="960517"/>
            <a:ext cx="7379556" cy="530928"/>
          </a:xfrm>
        </p:spPr>
        <p:txBody>
          <a:bodyPr>
            <a:noAutofit/>
          </a:bodyPr>
          <a:lstStyle/>
          <a:p>
            <a:r>
              <a:rPr lang="en-GB" sz="2800" dirty="0"/>
              <a:t>Question 1 of 5</a:t>
            </a:r>
          </a:p>
        </p:txBody>
      </p:sp>
      <p:sp>
        <p:nvSpPr>
          <p:cNvPr id="6" name="Content Placeholder 5">
            <a:extLst>
              <a:ext uri="{FF2B5EF4-FFF2-40B4-BE49-F238E27FC236}">
                <a16:creationId xmlns:a16="http://schemas.microsoft.com/office/drawing/2014/main" id="{EDCDD3C4-EF94-1F70-EDDB-E48DBE404C11}"/>
              </a:ext>
            </a:extLst>
          </p:cNvPr>
          <p:cNvSpPr>
            <a:spLocks noGrp="1"/>
          </p:cNvSpPr>
          <p:nvPr>
            <p:ph sz="quarter" idx="4294967295"/>
          </p:nvPr>
        </p:nvSpPr>
        <p:spPr>
          <a:xfrm>
            <a:off x="227013" y="2314361"/>
            <a:ext cx="7296150" cy="351784"/>
          </a:xfrm>
        </p:spPr>
        <p:txBody>
          <a:bodyPr>
            <a:noAutofit/>
          </a:bodyPr>
          <a:lstStyle/>
          <a:p>
            <a:pPr marL="0" indent="0">
              <a:buNone/>
            </a:pPr>
            <a:r>
              <a:rPr lang="en-IN" sz="1800" dirty="0">
                <a:latin typeface="Myraid Pro"/>
                <a:cs typeface="Arial" panose="020B0604020202020204" pitchFamily="34" charset="0"/>
              </a:rPr>
              <a:t>With which of these does the Emergency quench water system get activated?</a:t>
            </a:r>
          </a:p>
        </p:txBody>
      </p:sp>
      <p:sp>
        <p:nvSpPr>
          <p:cNvPr id="8" name="TextBox 7">
            <a:extLst>
              <a:ext uri="{FF2B5EF4-FFF2-40B4-BE49-F238E27FC236}">
                <a16:creationId xmlns:a16="http://schemas.microsoft.com/office/drawing/2014/main" id="{D06C79FF-3C55-1788-A21A-268A7ADBB218}"/>
              </a:ext>
            </a:extLst>
          </p:cNvPr>
          <p:cNvSpPr txBox="1"/>
          <p:nvPr/>
        </p:nvSpPr>
        <p:spPr>
          <a:xfrm>
            <a:off x="4191314" y="113012"/>
            <a:ext cx="5800102" cy="366895"/>
          </a:xfrm>
          <a:prstGeom prst="rect">
            <a:avLst/>
          </a:prstGeom>
          <a:solidFill>
            <a:schemeClr val="bg1"/>
          </a:solidFill>
        </p:spPr>
        <p:txBody>
          <a:bodyPr wrap="square">
            <a:spAutoFit/>
          </a:bodyPr>
          <a:lstStyle>
            <a:defPPr>
              <a:defRPr lang="en-US"/>
            </a:defPPr>
            <a:lvl1pPr>
              <a:lnSpc>
                <a:spcPct val="107000"/>
              </a:lnSpc>
              <a:spcAft>
                <a:spcPts val="800"/>
              </a:spcAft>
              <a:defRPr>
                <a:effectLst/>
                <a:latin typeface="Myriad Pro" panose="020B0503030403020204"/>
                <a:ea typeface="Calibri" panose="020F0502020204030204" pitchFamily="34" charset="0"/>
                <a:cs typeface="Times New Roman" panose="02020603050405020304" pitchFamily="18" charset="0"/>
              </a:defRPr>
            </a:lvl1pPr>
          </a:lstStyle>
          <a:p>
            <a:r>
              <a:rPr lang="en-GB" sz="1800" dirty="0">
                <a:latin typeface="Myriad Pro" panose="020B0503030403020204"/>
                <a:cs typeface="Times New Roman" panose="02020603050405020304" pitchFamily="18" charset="0"/>
              </a:rPr>
              <a:t> Assessment </a:t>
            </a:r>
            <a:endParaRPr lang="en-GB" dirty="0"/>
          </a:p>
        </p:txBody>
      </p:sp>
      <p:sp>
        <p:nvSpPr>
          <p:cNvPr id="14" name="Text Placeholder 12">
            <a:extLst>
              <a:ext uri="{FF2B5EF4-FFF2-40B4-BE49-F238E27FC236}">
                <a16:creationId xmlns:a16="http://schemas.microsoft.com/office/drawing/2014/main" id="{D132A2BE-8702-144A-D4C3-5EF462E8510F}"/>
              </a:ext>
            </a:extLst>
          </p:cNvPr>
          <p:cNvSpPr txBox="1">
            <a:spLocks/>
          </p:cNvSpPr>
          <p:nvPr/>
        </p:nvSpPr>
        <p:spPr>
          <a:xfrm>
            <a:off x="227012" y="3677683"/>
            <a:ext cx="7339423" cy="2161163"/>
          </a:xfrm>
          <a:prstGeom prst="rect">
            <a:avLst/>
          </a:prstGeom>
        </p:spPr>
        <p:txBody>
          <a:bodyPr vert="horz" lIns="108000" tIns="45720" rIns="91440" bIns="45720" rtlCol="0">
            <a:normAutofit/>
          </a:bodyPr>
          <a:lstStyle>
            <a:lvl1pPr marL="228594" indent="-228594" algn="l" defTabSz="914377" rtl="0" eaLnBrk="1" latinLnBrk="0" hangingPunct="1">
              <a:lnSpc>
                <a:spcPct val="90000"/>
              </a:lnSpc>
              <a:spcBef>
                <a:spcPts val="1000"/>
              </a:spcBef>
              <a:buFont typeface="Wingdings" panose="05000000000000000000" pitchFamily="2" charset="2"/>
              <a:buChar char="q"/>
              <a:defRPr sz="2200" kern="1200">
                <a:solidFill>
                  <a:schemeClr val="tx1"/>
                </a:solidFill>
                <a:latin typeface="Myriad Pro" panose="020B0503030403020204"/>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yriad Pro" panose="020B0503030403020204"/>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yriad Pro" panose="020B0503030403020204"/>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yriad Pro" panose="020B0503030403020204"/>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kern="0" dirty="0">
                <a:cs typeface="Arial" panose="020B0604020202020204" pitchFamily="34" charset="0"/>
              </a:rPr>
              <a:t>High temperature of flue gas</a:t>
            </a:r>
            <a:endParaRPr lang="en-IN" sz="1800" kern="0" dirty="0">
              <a:cs typeface="Arial" panose="020B0604020202020204" pitchFamily="34" charset="0"/>
            </a:endParaRPr>
          </a:p>
          <a:p>
            <a:r>
              <a:rPr lang="en-US" sz="1800" kern="0" dirty="0">
                <a:cs typeface="Arial" panose="020B0604020202020204" pitchFamily="34" charset="0"/>
              </a:rPr>
              <a:t>Tripping of all RC pumps</a:t>
            </a:r>
            <a:r>
              <a:rPr lang="en-US" altLang="en-US" sz="1800" kern="0" dirty="0">
                <a:cs typeface="Arial" panose="020B0604020202020204" pitchFamily="34" charset="0"/>
              </a:rPr>
              <a:t> </a:t>
            </a:r>
          </a:p>
          <a:p>
            <a:r>
              <a:rPr lang="en-US" sz="1800" kern="0" dirty="0">
                <a:cs typeface="Arial" panose="020B0604020202020204" pitchFamily="34" charset="0"/>
              </a:rPr>
              <a:t>Low temperature of flue gas</a:t>
            </a:r>
            <a:endParaRPr lang="en-IN" sz="1800" kern="0" dirty="0">
              <a:cs typeface="Arial" panose="020B0604020202020204" pitchFamily="34" charset="0"/>
            </a:endParaRPr>
          </a:p>
          <a:p>
            <a:r>
              <a:rPr lang="en-US" sz="1800" b="1" kern="0" dirty="0">
                <a:cs typeface="Arial" panose="020B0604020202020204" pitchFamily="34" charset="0"/>
              </a:rPr>
              <a:t>A and B both</a:t>
            </a:r>
            <a:endParaRPr lang="en-IN" sz="1800" b="1" kern="0" dirty="0">
              <a:cs typeface="Arial" panose="020B0604020202020204" pitchFamily="34" charset="0"/>
            </a:endParaRPr>
          </a:p>
          <a:p>
            <a:endParaRPr lang="en-IN" sz="2000" dirty="0"/>
          </a:p>
        </p:txBody>
      </p:sp>
      <p:sp>
        <p:nvSpPr>
          <p:cNvPr id="7" name="TextBox 6">
            <a:extLst>
              <a:ext uri="{FF2B5EF4-FFF2-40B4-BE49-F238E27FC236}">
                <a16:creationId xmlns:a16="http://schemas.microsoft.com/office/drawing/2014/main" id="{D480F2A7-1C91-144D-51B4-3F7FE6DE5461}"/>
              </a:ext>
            </a:extLst>
          </p:cNvPr>
          <p:cNvSpPr txBox="1"/>
          <p:nvPr/>
        </p:nvSpPr>
        <p:spPr>
          <a:xfrm>
            <a:off x="227012" y="3031352"/>
            <a:ext cx="5761193" cy="646331"/>
          </a:xfrm>
          <a:prstGeom prst="rect">
            <a:avLst/>
          </a:prstGeom>
          <a:noFill/>
        </p:spPr>
        <p:txBody>
          <a:bodyPr wrap="square" rtlCol="0">
            <a:spAutoFit/>
          </a:bodyPr>
          <a:lstStyle/>
          <a:p>
            <a:r>
              <a:rPr lang="en-US" i="1" dirty="0">
                <a:solidFill>
                  <a:srgbClr val="C00000"/>
                </a:solidFill>
                <a:latin typeface="Myriad Pro" panose="020B0503030403020204"/>
              </a:rPr>
              <a:t>Select the correct option and click Submit.</a:t>
            </a:r>
          </a:p>
          <a:p>
            <a:endParaRPr lang="en-US" dirty="0">
              <a:solidFill>
                <a:schemeClr val="bg1"/>
              </a:solidFill>
              <a:latin typeface="Myriad Pro" panose="020B0503030403020204"/>
            </a:endParaRPr>
          </a:p>
        </p:txBody>
      </p:sp>
    </p:spTree>
    <p:extLst>
      <p:ext uri="{BB962C8B-B14F-4D97-AF65-F5344CB8AC3E}">
        <p14:creationId xmlns:p14="http://schemas.microsoft.com/office/powerpoint/2010/main" val="416298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869726-8141-4C0A-839B-1EE9A9181623}"/>
              </a:ext>
            </a:extLst>
          </p:cNvPr>
          <p:cNvGrpSpPr/>
          <p:nvPr/>
        </p:nvGrpSpPr>
        <p:grpSpPr>
          <a:xfrm>
            <a:off x="3215791" y="1762676"/>
            <a:ext cx="10523620" cy="800102"/>
            <a:chOff x="3954600" y="1707308"/>
            <a:chExt cx="10523620" cy="800102"/>
          </a:xfrm>
        </p:grpSpPr>
        <p:sp>
          <p:nvSpPr>
            <p:cNvPr id="4" name="Title 1">
              <a:extLst>
                <a:ext uri="{FF2B5EF4-FFF2-40B4-BE49-F238E27FC236}">
                  <a16:creationId xmlns:a16="http://schemas.microsoft.com/office/drawing/2014/main" id="{954F8A71-A805-46A7-AE92-9C6A2E89A32A}"/>
                </a:ext>
              </a:extLst>
            </p:cNvPr>
            <p:cNvSpPr txBox="1">
              <a:spLocks/>
            </p:cNvSpPr>
            <p:nvPr/>
          </p:nvSpPr>
          <p:spPr>
            <a:xfrm>
              <a:off x="3962620" y="1707308"/>
              <a:ext cx="10515600" cy="551685"/>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Myriad Pro" panose="020B0503030403020204"/>
              </a:endParaRPr>
            </a:p>
          </p:txBody>
        </p:sp>
        <p:sp>
          <p:nvSpPr>
            <p:cNvPr id="5" name="Rectangle 4">
              <a:extLst>
                <a:ext uri="{FF2B5EF4-FFF2-40B4-BE49-F238E27FC236}">
                  <a16:creationId xmlns:a16="http://schemas.microsoft.com/office/drawing/2014/main" id="{655E7A4C-8FDD-47C4-AA67-2EEC5C4732E7}"/>
                </a:ext>
              </a:extLst>
            </p:cNvPr>
            <p:cNvSpPr/>
            <p:nvPr/>
          </p:nvSpPr>
          <p:spPr>
            <a:xfrm>
              <a:off x="3954600" y="2138078"/>
              <a:ext cx="7119233" cy="369332"/>
            </a:xfrm>
            <a:prstGeom prst="rect">
              <a:avLst/>
            </a:prstGeom>
          </p:spPr>
          <p:txBody>
            <a:bodyPr wrap="square">
              <a:spAutoFit/>
            </a:bodyPr>
            <a:lstStyle/>
            <a:p>
              <a:endParaRPr lang="en-US" b="1" dirty="0">
                <a:latin typeface="Myriad Pro"/>
              </a:endParaRPr>
            </a:p>
          </p:txBody>
        </p:sp>
      </p:grpSp>
      <p:sp>
        <p:nvSpPr>
          <p:cNvPr id="3" name="Title 2">
            <a:extLst>
              <a:ext uri="{FF2B5EF4-FFF2-40B4-BE49-F238E27FC236}">
                <a16:creationId xmlns:a16="http://schemas.microsoft.com/office/drawing/2014/main" id="{30D18C37-10FB-E660-996B-32E7426848BC}"/>
              </a:ext>
            </a:extLst>
          </p:cNvPr>
          <p:cNvSpPr>
            <a:spLocks noGrp="1"/>
          </p:cNvSpPr>
          <p:nvPr>
            <p:ph type="title" idx="4294967295"/>
          </p:nvPr>
        </p:nvSpPr>
        <p:spPr>
          <a:xfrm>
            <a:off x="227013" y="925039"/>
            <a:ext cx="7414514" cy="530928"/>
          </a:xfrm>
        </p:spPr>
        <p:txBody>
          <a:bodyPr>
            <a:noAutofit/>
          </a:bodyPr>
          <a:lstStyle/>
          <a:p>
            <a:r>
              <a:rPr lang="en-GB" sz="2800" dirty="0"/>
              <a:t>Question 2 of 5</a:t>
            </a:r>
          </a:p>
        </p:txBody>
      </p:sp>
      <p:sp>
        <p:nvSpPr>
          <p:cNvPr id="6" name="Content Placeholder 5">
            <a:extLst>
              <a:ext uri="{FF2B5EF4-FFF2-40B4-BE49-F238E27FC236}">
                <a16:creationId xmlns:a16="http://schemas.microsoft.com/office/drawing/2014/main" id="{EDCDD3C4-EF94-1F70-EDDB-E48DBE404C11}"/>
              </a:ext>
            </a:extLst>
          </p:cNvPr>
          <p:cNvSpPr>
            <a:spLocks noGrp="1"/>
          </p:cNvSpPr>
          <p:nvPr>
            <p:ph sz="quarter" idx="4294967295"/>
          </p:nvPr>
        </p:nvSpPr>
        <p:spPr>
          <a:xfrm>
            <a:off x="119063" y="2343188"/>
            <a:ext cx="7523163" cy="439179"/>
          </a:xfrm>
        </p:spPr>
        <p:txBody>
          <a:bodyPr>
            <a:normAutofit/>
          </a:bodyPr>
          <a:lstStyle/>
          <a:p>
            <a:pPr marL="0" indent="0">
              <a:spcAft>
                <a:spcPts val="800"/>
              </a:spcAft>
              <a:buNone/>
              <a:defRPr/>
            </a:pPr>
            <a:r>
              <a:rPr lang="en-IN" sz="1800" dirty="0">
                <a:latin typeface="Myraid Pro"/>
                <a:cs typeface="Arial" panose="020B0604020202020204" pitchFamily="34" charset="0"/>
              </a:rPr>
              <a:t>Primary </a:t>
            </a:r>
            <a:r>
              <a:rPr lang="en-IN" sz="1800" dirty="0" err="1">
                <a:latin typeface="Myraid Pro"/>
                <a:cs typeface="Arial" panose="020B0604020202020204" pitchFamily="34" charset="0"/>
              </a:rPr>
              <a:t>hydrocyclone</a:t>
            </a:r>
            <a:r>
              <a:rPr lang="en-IN" sz="1800" dirty="0">
                <a:latin typeface="Myraid Pro"/>
                <a:cs typeface="Arial" panose="020B0604020202020204" pitchFamily="34" charset="0"/>
              </a:rPr>
              <a:t> feed is opened at which of the following density range?</a:t>
            </a:r>
          </a:p>
        </p:txBody>
      </p:sp>
      <p:sp>
        <p:nvSpPr>
          <p:cNvPr id="13" name="Text Placeholder 12">
            <a:extLst>
              <a:ext uri="{FF2B5EF4-FFF2-40B4-BE49-F238E27FC236}">
                <a16:creationId xmlns:a16="http://schemas.microsoft.com/office/drawing/2014/main" id="{DB1C2715-6EC7-6F00-E8FD-920ECE6AD516}"/>
              </a:ext>
            </a:extLst>
          </p:cNvPr>
          <p:cNvSpPr>
            <a:spLocks noGrp="1"/>
          </p:cNvSpPr>
          <p:nvPr>
            <p:ph type="body" sz="quarter" idx="4294967295"/>
          </p:nvPr>
        </p:nvSpPr>
        <p:spPr>
          <a:xfrm>
            <a:off x="159544" y="3583790"/>
            <a:ext cx="7442200" cy="2161163"/>
          </a:xfrm>
        </p:spPr>
        <p:txBody>
          <a:bodyPr>
            <a:noAutofit/>
          </a:bodyPr>
          <a:lstStyle/>
          <a:p>
            <a:pPr>
              <a:lnSpc>
                <a:spcPct val="100000"/>
              </a:lnSpc>
              <a:spcBef>
                <a:spcPts val="831"/>
              </a:spcBef>
              <a:buFont typeface="Wingdings" panose="05000000000000000000" pitchFamily="2" charset="2"/>
              <a:buChar char="q"/>
              <a:defRPr/>
            </a:pPr>
            <a:r>
              <a:rPr lang="en-US" sz="1800" dirty="0">
                <a:cs typeface="Arial" panose="020B0604020202020204" pitchFamily="34" charset="0"/>
              </a:rPr>
              <a:t>1.8-2.3 T/m3</a:t>
            </a:r>
          </a:p>
          <a:p>
            <a:pPr>
              <a:lnSpc>
                <a:spcPct val="100000"/>
              </a:lnSpc>
              <a:spcBef>
                <a:spcPts val="831"/>
              </a:spcBef>
              <a:buFont typeface="Wingdings" panose="05000000000000000000" pitchFamily="2" charset="2"/>
              <a:buChar char="q"/>
              <a:defRPr/>
            </a:pPr>
            <a:r>
              <a:rPr lang="en-US" sz="1800" dirty="0">
                <a:cs typeface="Arial" panose="020B0604020202020204" pitchFamily="34" charset="0"/>
              </a:rPr>
              <a:t>0.2-0.3 T/m3</a:t>
            </a:r>
          </a:p>
          <a:p>
            <a:pPr>
              <a:lnSpc>
                <a:spcPct val="100000"/>
              </a:lnSpc>
              <a:spcBef>
                <a:spcPts val="831"/>
              </a:spcBef>
              <a:buFont typeface="Wingdings" panose="05000000000000000000" pitchFamily="2" charset="2"/>
              <a:buChar char="q"/>
              <a:defRPr/>
            </a:pPr>
            <a:r>
              <a:rPr lang="en-US" sz="1800" dirty="0">
                <a:cs typeface="Arial" panose="020B0604020202020204" pitchFamily="34" charset="0"/>
              </a:rPr>
              <a:t> </a:t>
            </a:r>
            <a:r>
              <a:rPr lang="en-US" altLang="en-US" sz="1800" b="1" dirty="0">
                <a:cs typeface="Arial" panose="020B0604020202020204" pitchFamily="34" charset="0"/>
              </a:rPr>
              <a:t>1.2-1.3 T/m3</a:t>
            </a:r>
            <a:endParaRPr lang="en-US" sz="1800" b="1" dirty="0">
              <a:cs typeface="Arial" panose="020B0604020202020204" pitchFamily="34" charset="0"/>
            </a:endParaRPr>
          </a:p>
          <a:p>
            <a:pPr>
              <a:lnSpc>
                <a:spcPct val="100000"/>
              </a:lnSpc>
              <a:spcBef>
                <a:spcPts val="831"/>
              </a:spcBef>
              <a:buFont typeface="Wingdings" panose="05000000000000000000" pitchFamily="2" charset="2"/>
              <a:buChar char="q"/>
              <a:defRPr/>
            </a:pPr>
            <a:r>
              <a:rPr lang="en-US" sz="1800" dirty="0">
                <a:cs typeface="Arial" panose="020B0604020202020204" pitchFamily="34" charset="0"/>
              </a:rPr>
              <a:t>1.6-2.1 T/m3</a:t>
            </a:r>
          </a:p>
          <a:p>
            <a:pPr>
              <a:lnSpc>
                <a:spcPct val="100000"/>
              </a:lnSpc>
              <a:spcBef>
                <a:spcPts val="831"/>
              </a:spcBef>
              <a:defRPr/>
            </a:pPr>
            <a:endParaRPr lang="en-US" sz="1800" dirty="0">
              <a:cs typeface="Arial" panose="020B0604020202020204" pitchFamily="34" charset="0"/>
            </a:endParaRPr>
          </a:p>
        </p:txBody>
      </p:sp>
      <p:sp>
        <p:nvSpPr>
          <p:cNvPr id="8" name="TextBox 7">
            <a:extLst>
              <a:ext uri="{FF2B5EF4-FFF2-40B4-BE49-F238E27FC236}">
                <a16:creationId xmlns:a16="http://schemas.microsoft.com/office/drawing/2014/main" id="{2898F2DC-6D7D-9334-AA4C-D665220B8615}"/>
              </a:ext>
            </a:extLst>
          </p:cNvPr>
          <p:cNvSpPr txBox="1"/>
          <p:nvPr/>
        </p:nvSpPr>
        <p:spPr>
          <a:xfrm>
            <a:off x="107794" y="3105834"/>
            <a:ext cx="5988206" cy="646331"/>
          </a:xfrm>
          <a:prstGeom prst="rect">
            <a:avLst/>
          </a:prstGeom>
          <a:noFill/>
        </p:spPr>
        <p:txBody>
          <a:bodyPr wrap="square" rtlCol="0">
            <a:spAutoFit/>
          </a:bodyPr>
          <a:lstStyle/>
          <a:p>
            <a:r>
              <a:rPr lang="en-US" i="1" dirty="0">
                <a:solidFill>
                  <a:srgbClr val="C00000"/>
                </a:solidFill>
                <a:latin typeface="Myriad Pro" panose="020B0503030403020204"/>
              </a:rPr>
              <a:t>Select the correct option and click Submit.</a:t>
            </a:r>
          </a:p>
          <a:p>
            <a:endParaRPr lang="en-US" dirty="0">
              <a:solidFill>
                <a:schemeClr val="bg1"/>
              </a:solidFill>
              <a:latin typeface="Myriad Pro" panose="020B0503030403020204"/>
            </a:endParaRPr>
          </a:p>
        </p:txBody>
      </p:sp>
      <p:sp>
        <p:nvSpPr>
          <p:cNvPr id="7" name="TextBox 6">
            <a:extLst>
              <a:ext uri="{FF2B5EF4-FFF2-40B4-BE49-F238E27FC236}">
                <a16:creationId xmlns:a16="http://schemas.microsoft.com/office/drawing/2014/main" id="{790F8282-6EF4-CCA3-2031-433CB627922C}"/>
              </a:ext>
            </a:extLst>
          </p:cNvPr>
          <p:cNvSpPr txBox="1"/>
          <p:nvPr/>
        </p:nvSpPr>
        <p:spPr>
          <a:xfrm>
            <a:off x="4191314" y="131673"/>
            <a:ext cx="5800102" cy="366895"/>
          </a:xfrm>
          <a:prstGeom prst="rect">
            <a:avLst/>
          </a:prstGeom>
          <a:solidFill>
            <a:schemeClr val="bg1"/>
          </a:solidFill>
        </p:spPr>
        <p:txBody>
          <a:bodyPr wrap="square">
            <a:spAutoFit/>
          </a:bodyPr>
          <a:lstStyle>
            <a:defPPr>
              <a:defRPr lang="en-US"/>
            </a:defPPr>
            <a:lvl1pPr>
              <a:lnSpc>
                <a:spcPct val="107000"/>
              </a:lnSpc>
              <a:spcAft>
                <a:spcPts val="800"/>
              </a:spcAft>
              <a:defRPr>
                <a:effectLst/>
                <a:latin typeface="Myriad Pro" panose="020B0503030403020204"/>
                <a:ea typeface="Calibri" panose="020F0502020204030204" pitchFamily="34" charset="0"/>
                <a:cs typeface="Times New Roman" panose="02020603050405020304" pitchFamily="18" charset="0"/>
              </a:defRPr>
            </a:lvl1pPr>
          </a:lstStyle>
          <a:p>
            <a:r>
              <a:rPr lang="en-GB" sz="1800" dirty="0">
                <a:latin typeface="Myriad Pro" panose="020B0503030403020204"/>
                <a:cs typeface="Times New Roman" panose="02020603050405020304" pitchFamily="18" charset="0"/>
              </a:rPr>
              <a:t> Assessment </a:t>
            </a:r>
            <a:endParaRPr lang="en-GB" dirty="0"/>
          </a:p>
        </p:txBody>
      </p:sp>
    </p:spTree>
    <p:extLst>
      <p:ext uri="{BB962C8B-B14F-4D97-AF65-F5344CB8AC3E}">
        <p14:creationId xmlns:p14="http://schemas.microsoft.com/office/powerpoint/2010/main" val="2912303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869726-8141-4C0A-839B-1EE9A9181623}"/>
              </a:ext>
            </a:extLst>
          </p:cNvPr>
          <p:cNvGrpSpPr/>
          <p:nvPr/>
        </p:nvGrpSpPr>
        <p:grpSpPr>
          <a:xfrm>
            <a:off x="3215791" y="1762676"/>
            <a:ext cx="10523620" cy="800102"/>
            <a:chOff x="3954600" y="1707308"/>
            <a:chExt cx="10523620" cy="800102"/>
          </a:xfrm>
        </p:grpSpPr>
        <p:sp>
          <p:nvSpPr>
            <p:cNvPr id="4" name="Title 1">
              <a:extLst>
                <a:ext uri="{FF2B5EF4-FFF2-40B4-BE49-F238E27FC236}">
                  <a16:creationId xmlns:a16="http://schemas.microsoft.com/office/drawing/2014/main" id="{954F8A71-A805-46A7-AE92-9C6A2E89A32A}"/>
                </a:ext>
              </a:extLst>
            </p:cNvPr>
            <p:cNvSpPr txBox="1">
              <a:spLocks/>
            </p:cNvSpPr>
            <p:nvPr/>
          </p:nvSpPr>
          <p:spPr>
            <a:xfrm>
              <a:off x="3962620" y="1707308"/>
              <a:ext cx="10515600" cy="551685"/>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Myriad Pro" panose="020B0503030403020204"/>
              </a:endParaRPr>
            </a:p>
          </p:txBody>
        </p:sp>
        <p:sp>
          <p:nvSpPr>
            <p:cNvPr id="5" name="Rectangle 4">
              <a:extLst>
                <a:ext uri="{FF2B5EF4-FFF2-40B4-BE49-F238E27FC236}">
                  <a16:creationId xmlns:a16="http://schemas.microsoft.com/office/drawing/2014/main" id="{655E7A4C-8FDD-47C4-AA67-2EEC5C4732E7}"/>
                </a:ext>
              </a:extLst>
            </p:cNvPr>
            <p:cNvSpPr/>
            <p:nvPr/>
          </p:nvSpPr>
          <p:spPr>
            <a:xfrm>
              <a:off x="3954600" y="2138078"/>
              <a:ext cx="7119233" cy="369332"/>
            </a:xfrm>
            <a:prstGeom prst="rect">
              <a:avLst/>
            </a:prstGeom>
          </p:spPr>
          <p:txBody>
            <a:bodyPr wrap="square">
              <a:spAutoFit/>
            </a:bodyPr>
            <a:lstStyle/>
            <a:p>
              <a:endParaRPr lang="en-US" b="1" dirty="0">
                <a:latin typeface="Myriad Pro"/>
              </a:endParaRPr>
            </a:p>
          </p:txBody>
        </p:sp>
      </p:grpSp>
      <p:sp>
        <p:nvSpPr>
          <p:cNvPr id="3" name="Title 2">
            <a:extLst>
              <a:ext uri="{FF2B5EF4-FFF2-40B4-BE49-F238E27FC236}">
                <a16:creationId xmlns:a16="http://schemas.microsoft.com/office/drawing/2014/main" id="{30D18C37-10FB-E660-996B-32E7426848BC}"/>
              </a:ext>
            </a:extLst>
          </p:cNvPr>
          <p:cNvSpPr>
            <a:spLocks noGrp="1"/>
          </p:cNvSpPr>
          <p:nvPr>
            <p:ph type="title" idx="4294967295"/>
          </p:nvPr>
        </p:nvSpPr>
        <p:spPr>
          <a:xfrm>
            <a:off x="227013" y="944990"/>
            <a:ext cx="7414514" cy="530928"/>
          </a:xfrm>
        </p:spPr>
        <p:txBody>
          <a:bodyPr>
            <a:noAutofit/>
          </a:bodyPr>
          <a:lstStyle/>
          <a:p>
            <a:r>
              <a:rPr lang="en-GB" sz="2800" dirty="0"/>
              <a:t>Question 3 of 5</a:t>
            </a:r>
          </a:p>
        </p:txBody>
      </p:sp>
      <p:sp>
        <p:nvSpPr>
          <p:cNvPr id="6" name="Content Placeholder 5">
            <a:extLst>
              <a:ext uri="{FF2B5EF4-FFF2-40B4-BE49-F238E27FC236}">
                <a16:creationId xmlns:a16="http://schemas.microsoft.com/office/drawing/2014/main" id="{EDCDD3C4-EF94-1F70-EDDB-E48DBE404C11}"/>
              </a:ext>
            </a:extLst>
          </p:cNvPr>
          <p:cNvSpPr>
            <a:spLocks noGrp="1"/>
          </p:cNvSpPr>
          <p:nvPr>
            <p:ph sz="quarter" idx="4294967295"/>
          </p:nvPr>
        </p:nvSpPr>
        <p:spPr>
          <a:xfrm>
            <a:off x="119063" y="2369269"/>
            <a:ext cx="7523163" cy="334493"/>
          </a:xfrm>
        </p:spPr>
        <p:txBody>
          <a:bodyPr>
            <a:noAutofit/>
          </a:bodyPr>
          <a:lstStyle/>
          <a:p>
            <a:pPr marL="0" indent="0">
              <a:spcAft>
                <a:spcPts val="800"/>
              </a:spcAft>
              <a:buNone/>
              <a:defRPr/>
            </a:pPr>
            <a:r>
              <a:rPr lang="en-IN" sz="1800" dirty="0">
                <a:latin typeface="Myraid Pro"/>
                <a:cs typeface="Arial" panose="020B0604020202020204" pitchFamily="34" charset="0"/>
              </a:rPr>
              <a:t>Which level is known as the control system's brain?</a:t>
            </a:r>
          </a:p>
        </p:txBody>
      </p:sp>
      <p:sp>
        <p:nvSpPr>
          <p:cNvPr id="13" name="Text Placeholder 12">
            <a:extLst>
              <a:ext uri="{FF2B5EF4-FFF2-40B4-BE49-F238E27FC236}">
                <a16:creationId xmlns:a16="http://schemas.microsoft.com/office/drawing/2014/main" id="{DB1C2715-6EC7-6F00-E8FD-920ECE6AD516}"/>
              </a:ext>
            </a:extLst>
          </p:cNvPr>
          <p:cNvSpPr>
            <a:spLocks noGrp="1"/>
          </p:cNvSpPr>
          <p:nvPr>
            <p:ph type="body" sz="quarter" idx="4294967295"/>
          </p:nvPr>
        </p:nvSpPr>
        <p:spPr>
          <a:xfrm>
            <a:off x="119063" y="3517982"/>
            <a:ext cx="7442200" cy="2161163"/>
          </a:xfrm>
        </p:spPr>
        <p:txBody>
          <a:bodyPr>
            <a:noAutofit/>
          </a:bodyPr>
          <a:lstStyle/>
          <a:p>
            <a:pPr>
              <a:lnSpc>
                <a:spcPct val="100000"/>
              </a:lnSpc>
              <a:spcBef>
                <a:spcPts val="831"/>
              </a:spcBef>
              <a:buFont typeface="Wingdings" panose="05000000000000000000" pitchFamily="2" charset="2"/>
              <a:buChar char="q"/>
              <a:defRPr/>
            </a:pPr>
            <a:r>
              <a:rPr lang="en-IN" sz="1800" b="1" dirty="0">
                <a:cs typeface="Arial" panose="020B0604020202020204" pitchFamily="34" charset="0"/>
              </a:rPr>
              <a:t>Level 2</a:t>
            </a:r>
          </a:p>
          <a:p>
            <a:pPr>
              <a:lnSpc>
                <a:spcPct val="100000"/>
              </a:lnSpc>
              <a:spcBef>
                <a:spcPts val="831"/>
              </a:spcBef>
              <a:buFont typeface="Wingdings" panose="05000000000000000000" pitchFamily="2" charset="2"/>
              <a:buChar char="q"/>
              <a:defRPr/>
            </a:pPr>
            <a:r>
              <a:rPr lang="en-US" altLang="en-US" sz="1800" kern="0" dirty="0">
                <a:solidFill>
                  <a:schemeClr val="tx1"/>
                </a:solidFill>
                <a:latin typeface="Arial" panose="020B0604020202020204" pitchFamily="34" charset="0"/>
                <a:ea typeface="Calibri" panose="020F0502020204030204" pitchFamily="34" charset="0"/>
                <a:cs typeface="Arial" panose="020B0604020202020204" pitchFamily="34" charset="0"/>
              </a:rPr>
              <a:t>Level 3</a:t>
            </a:r>
          </a:p>
          <a:p>
            <a:pPr>
              <a:lnSpc>
                <a:spcPct val="100000"/>
              </a:lnSpc>
              <a:spcBef>
                <a:spcPts val="831"/>
              </a:spcBef>
              <a:buFont typeface="Wingdings" panose="05000000000000000000" pitchFamily="2" charset="2"/>
              <a:buChar char="q"/>
              <a:defRPr/>
            </a:pPr>
            <a:r>
              <a:rPr lang="en-US" sz="1800" dirty="0">
                <a:cs typeface="Arial" panose="020B0604020202020204" pitchFamily="34" charset="0"/>
              </a:rPr>
              <a:t>Level 0</a:t>
            </a:r>
            <a:endParaRPr lang="en-IN" sz="1800" dirty="0">
              <a:cs typeface="Arial" panose="020B0604020202020204" pitchFamily="34" charset="0"/>
            </a:endParaRPr>
          </a:p>
          <a:p>
            <a:pPr>
              <a:lnSpc>
                <a:spcPct val="100000"/>
              </a:lnSpc>
              <a:spcBef>
                <a:spcPts val="831"/>
              </a:spcBef>
              <a:buFont typeface="Wingdings" panose="05000000000000000000" pitchFamily="2" charset="2"/>
              <a:buChar char="q"/>
              <a:defRPr/>
            </a:pPr>
            <a:r>
              <a:rPr lang="en-IN" sz="1800" dirty="0">
                <a:cs typeface="Arial" panose="020B0604020202020204" pitchFamily="34" charset="0"/>
              </a:rPr>
              <a:t>Level 1</a:t>
            </a:r>
            <a:endParaRPr lang="en-US" sz="1800" dirty="0">
              <a:cs typeface="Arial" panose="020B0604020202020204" pitchFamily="34" charset="0"/>
            </a:endParaRPr>
          </a:p>
        </p:txBody>
      </p:sp>
      <p:sp>
        <p:nvSpPr>
          <p:cNvPr id="8" name="TextBox 7">
            <a:extLst>
              <a:ext uri="{FF2B5EF4-FFF2-40B4-BE49-F238E27FC236}">
                <a16:creationId xmlns:a16="http://schemas.microsoft.com/office/drawing/2014/main" id="{2898F2DC-6D7D-9334-AA4C-D665220B8615}"/>
              </a:ext>
            </a:extLst>
          </p:cNvPr>
          <p:cNvSpPr txBox="1"/>
          <p:nvPr/>
        </p:nvSpPr>
        <p:spPr>
          <a:xfrm>
            <a:off x="119063" y="3035691"/>
            <a:ext cx="5988206" cy="369332"/>
          </a:xfrm>
          <a:prstGeom prst="rect">
            <a:avLst/>
          </a:prstGeom>
          <a:noFill/>
        </p:spPr>
        <p:txBody>
          <a:bodyPr wrap="square" rtlCol="0">
            <a:spAutoFit/>
          </a:bodyPr>
          <a:lstStyle/>
          <a:p>
            <a:r>
              <a:rPr lang="en-US" i="1" dirty="0">
                <a:solidFill>
                  <a:srgbClr val="C00000"/>
                </a:solidFill>
                <a:latin typeface="Myriad Pro" panose="020B0503030403020204"/>
              </a:rPr>
              <a:t>Select the correct option and click Submit.</a:t>
            </a:r>
          </a:p>
        </p:txBody>
      </p:sp>
      <p:sp>
        <p:nvSpPr>
          <p:cNvPr id="7" name="TextBox 6">
            <a:extLst>
              <a:ext uri="{FF2B5EF4-FFF2-40B4-BE49-F238E27FC236}">
                <a16:creationId xmlns:a16="http://schemas.microsoft.com/office/drawing/2014/main" id="{19DCBE22-109C-D1AF-CBDF-DF8C833F594A}"/>
              </a:ext>
            </a:extLst>
          </p:cNvPr>
          <p:cNvSpPr txBox="1"/>
          <p:nvPr/>
        </p:nvSpPr>
        <p:spPr>
          <a:xfrm>
            <a:off x="4098009" y="131673"/>
            <a:ext cx="5800102" cy="366895"/>
          </a:xfrm>
          <a:prstGeom prst="rect">
            <a:avLst/>
          </a:prstGeom>
          <a:solidFill>
            <a:schemeClr val="bg1"/>
          </a:solidFill>
        </p:spPr>
        <p:txBody>
          <a:bodyPr wrap="square">
            <a:spAutoFit/>
          </a:bodyPr>
          <a:lstStyle>
            <a:defPPr>
              <a:defRPr lang="en-US"/>
            </a:defPPr>
            <a:lvl1pPr>
              <a:lnSpc>
                <a:spcPct val="107000"/>
              </a:lnSpc>
              <a:spcAft>
                <a:spcPts val="800"/>
              </a:spcAft>
              <a:defRPr>
                <a:effectLst/>
                <a:latin typeface="Myriad Pro" panose="020B0503030403020204"/>
                <a:ea typeface="Calibri" panose="020F0502020204030204" pitchFamily="34" charset="0"/>
                <a:cs typeface="Times New Roman" panose="02020603050405020304" pitchFamily="18" charset="0"/>
              </a:defRPr>
            </a:lvl1pPr>
          </a:lstStyle>
          <a:p>
            <a:r>
              <a:rPr lang="en-GB" sz="1800" dirty="0">
                <a:latin typeface="Myriad Pro" panose="020B0503030403020204"/>
                <a:cs typeface="Times New Roman" panose="02020603050405020304" pitchFamily="18" charset="0"/>
              </a:rPr>
              <a:t> Assessment </a:t>
            </a:r>
            <a:endParaRPr lang="en-GB" dirty="0"/>
          </a:p>
        </p:txBody>
      </p:sp>
    </p:spTree>
    <p:extLst>
      <p:ext uri="{BB962C8B-B14F-4D97-AF65-F5344CB8AC3E}">
        <p14:creationId xmlns:p14="http://schemas.microsoft.com/office/powerpoint/2010/main" val="4026677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869726-8141-4C0A-839B-1EE9A9181623}"/>
              </a:ext>
            </a:extLst>
          </p:cNvPr>
          <p:cNvGrpSpPr/>
          <p:nvPr/>
        </p:nvGrpSpPr>
        <p:grpSpPr>
          <a:xfrm>
            <a:off x="3215791" y="1762676"/>
            <a:ext cx="10523620" cy="800102"/>
            <a:chOff x="3954600" y="1707308"/>
            <a:chExt cx="10523620" cy="800102"/>
          </a:xfrm>
        </p:grpSpPr>
        <p:sp>
          <p:nvSpPr>
            <p:cNvPr id="4" name="Title 1">
              <a:extLst>
                <a:ext uri="{FF2B5EF4-FFF2-40B4-BE49-F238E27FC236}">
                  <a16:creationId xmlns:a16="http://schemas.microsoft.com/office/drawing/2014/main" id="{954F8A71-A805-46A7-AE92-9C6A2E89A32A}"/>
                </a:ext>
              </a:extLst>
            </p:cNvPr>
            <p:cNvSpPr txBox="1">
              <a:spLocks/>
            </p:cNvSpPr>
            <p:nvPr/>
          </p:nvSpPr>
          <p:spPr>
            <a:xfrm>
              <a:off x="3962620" y="1707308"/>
              <a:ext cx="10515600" cy="551685"/>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Myriad Pro" panose="020B0503030403020204"/>
              </a:endParaRPr>
            </a:p>
          </p:txBody>
        </p:sp>
        <p:sp>
          <p:nvSpPr>
            <p:cNvPr id="5" name="Rectangle 4">
              <a:extLst>
                <a:ext uri="{FF2B5EF4-FFF2-40B4-BE49-F238E27FC236}">
                  <a16:creationId xmlns:a16="http://schemas.microsoft.com/office/drawing/2014/main" id="{655E7A4C-8FDD-47C4-AA67-2EEC5C4732E7}"/>
                </a:ext>
              </a:extLst>
            </p:cNvPr>
            <p:cNvSpPr/>
            <p:nvPr/>
          </p:nvSpPr>
          <p:spPr>
            <a:xfrm>
              <a:off x="3954600" y="2138078"/>
              <a:ext cx="7119233" cy="369332"/>
            </a:xfrm>
            <a:prstGeom prst="rect">
              <a:avLst/>
            </a:prstGeom>
          </p:spPr>
          <p:txBody>
            <a:bodyPr wrap="square">
              <a:spAutoFit/>
            </a:bodyPr>
            <a:lstStyle/>
            <a:p>
              <a:endParaRPr lang="en-US" b="1" dirty="0">
                <a:latin typeface="Myriad Pro"/>
              </a:endParaRPr>
            </a:p>
          </p:txBody>
        </p:sp>
      </p:grpSp>
      <p:sp>
        <p:nvSpPr>
          <p:cNvPr id="3" name="Title 2">
            <a:extLst>
              <a:ext uri="{FF2B5EF4-FFF2-40B4-BE49-F238E27FC236}">
                <a16:creationId xmlns:a16="http://schemas.microsoft.com/office/drawing/2014/main" id="{30D18C37-10FB-E660-996B-32E7426848BC}"/>
              </a:ext>
            </a:extLst>
          </p:cNvPr>
          <p:cNvSpPr>
            <a:spLocks noGrp="1"/>
          </p:cNvSpPr>
          <p:nvPr>
            <p:ph type="title" idx="4294967295"/>
          </p:nvPr>
        </p:nvSpPr>
        <p:spPr>
          <a:xfrm>
            <a:off x="227012" y="939299"/>
            <a:ext cx="7295451" cy="530928"/>
          </a:xfrm>
        </p:spPr>
        <p:txBody>
          <a:bodyPr>
            <a:noAutofit/>
          </a:bodyPr>
          <a:lstStyle/>
          <a:p>
            <a:r>
              <a:rPr lang="en-GB" sz="2800" dirty="0"/>
              <a:t>Question 4 of 5</a:t>
            </a:r>
          </a:p>
        </p:txBody>
      </p:sp>
      <p:sp>
        <p:nvSpPr>
          <p:cNvPr id="6" name="Content Placeholder 5">
            <a:extLst>
              <a:ext uri="{FF2B5EF4-FFF2-40B4-BE49-F238E27FC236}">
                <a16:creationId xmlns:a16="http://schemas.microsoft.com/office/drawing/2014/main" id="{EDCDD3C4-EF94-1F70-EDDB-E48DBE404C11}"/>
              </a:ext>
            </a:extLst>
          </p:cNvPr>
          <p:cNvSpPr>
            <a:spLocks noGrp="1"/>
          </p:cNvSpPr>
          <p:nvPr>
            <p:ph sz="quarter" idx="4294967295"/>
          </p:nvPr>
        </p:nvSpPr>
        <p:spPr>
          <a:xfrm>
            <a:off x="119063" y="2336142"/>
            <a:ext cx="7523163" cy="374171"/>
          </a:xfrm>
        </p:spPr>
        <p:txBody>
          <a:bodyPr>
            <a:normAutofit/>
          </a:bodyPr>
          <a:lstStyle/>
          <a:p>
            <a:pPr marL="0" indent="0">
              <a:spcAft>
                <a:spcPts val="800"/>
              </a:spcAft>
              <a:buNone/>
              <a:defRPr/>
            </a:pPr>
            <a:r>
              <a:rPr lang="en-IN" sz="1800" dirty="0">
                <a:latin typeface="Myraid Pro"/>
                <a:cs typeface="Arial" panose="020B0604020202020204" pitchFamily="34" charset="0"/>
              </a:rPr>
              <a:t>ME wash system is activated on H-H level of absorber slurry.</a:t>
            </a:r>
          </a:p>
        </p:txBody>
      </p:sp>
      <p:sp>
        <p:nvSpPr>
          <p:cNvPr id="13" name="Text Placeholder 12">
            <a:extLst>
              <a:ext uri="{FF2B5EF4-FFF2-40B4-BE49-F238E27FC236}">
                <a16:creationId xmlns:a16="http://schemas.microsoft.com/office/drawing/2014/main" id="{DB1C2715-6EC7-6F00-E8FD-920ECE6AD516}"/>
              </a:ext>
            </a:extLst>
          </p:cNvPr>
          <p:cNvSpPr>
            <a:spLocks noGrp="1"/>
          </p:cNvSpPr>
          <p:nvPr>
            <p:ph type="body" sz="quarter" idx="4294967295"/>
          </p:nvPr>
        </p:nvSpPr>
        <p:spPr>
          <a:xfrm>
            <a:off x="99256" y="3471106"/>
            <a:ext cx="7442200" cy="2161163"/>
          </a:xfrm>
        </p:spPr>
        <p:txBody>
          <a:bodyPr/>
          <a:lstStyle/>
          <a:p>
            <a:pPr>
              <a:lnSpc>
                <a:spcPct val="200000"/>
              </a:lnSpc>
              <a:spcBef>
                <a:spcPts val="831"/>
              </a:spcBef>
              <a:defRPr/>
            </a:pPr>
            <a:r>
              <a:rPr lang="en-US" altLang="en-US" sz="1800" dirty="0">
                <a:cs typeface="Arial" panose="020B0604020202020204" pitchFamily="34" charset="0"/>
              </a:rPr>
              <a:t>True </a:t>
            </a:r>
          </a:p>
          <a:p>
            <a:pPr>
              <a:lnSpc>
                <a:spcPct val="200000"/>
              </a:lnSpc>
              <a:spcBef>
                <a:spcPts val="831"/>
              </a:spcBef>
              <a:defRPr/>
            </a:pPr>
            <a:r>
              <a:rPr lang="en-US" sz="1800" b="1" dirty="0">
                <a:cs typeface="Arial" panose="020B0604020202020204" pitchFamily="34" charset="0"/>
              </a:rPr>
              <a:t>False</a:t>
            </a:r>
            <a:r>
              <a:rPr lang="en-US" sz="1800" dirty="0">
                <a:highlight>
                  <a:srgbClr val="F2F2F2"/>
                </a:highlight>
                <a:cs typeface="Arial" panose="020B0604020202020204" pitchFamily="34" charset="0"/>
              </a:rPr>
              <a:t> </a:t>
            </a:r>
          </a:p>
        </p:txBody>
      </p:sp>
      <p:sp>
        <p:nvSpPr>
          <p:cNvPr id="8" name="TextBox 7">
            <a:extLst>
              <a:ext uri="{FF2B5EF4-FFF2-40B4-BE49-F238E27FC236}">
                <a16:creationId xmlns:a16="http://schemas.microsoft.com/office/drawing/2014/main" id="{2898F2DC-6D7D-9334-AA4C-D665220B8615}"/>
              </a:ext>
            </a:extLst>
          </p:cNvPr>
          <p:cNvSpPr txBox="1"/>
          <p:nvPr/>
        </p:nvSpPr>
        <p:spPr>
          <a:xfrm>
            <a:off x="104503" y="3037002"/>
            <a:ext cx="5988206" cy="369332"/>
          </a:xfrm>
          <a:prstGeom prst="rect">
            <a:avLst/>
          </a:prstGeom>
          <a:noFill/>
        </p:spPr>
        <p:txBody>
          <a:bodyPr wrap="square" rtlCol="0">
            <a:spAutoFit/>
          </a:bodyPr>
          <a:lstStyle/>
          <a:p>
            <a:r>
              <a:rPr lang="en-US" i="1" dirty="0">
                <a:solidFill>
                  <a:srgbClr val="C00000"/>
                </a:solidFill>
                <a:latin typeface="Myriad Pro" panose="020B0503030403020204"/>
              </a:rPr>
              <a:t>Select the correct option and click Submit.</a:t>
            </a:r>
          </a:p>
        </p:txBody>
      </p:sp>
      <p:sp>
        <p:nvSpPr>
          <p:cNvPr id="7" name="TextBox 6">
            <a:extLst>
              <a:ext uri="{FF2B5EF4-FFF2-40B4-BE49-F238E27FC236}">
                <a16:creationId xmlns:a16="http://schemas.microsoft.com/office/drawing/2014/main" id="{3DDE4EF8-F8B2-B0F4-2DE0-7903CDCABAB3}"/>
              </a:ext>
            </a:extLst>
          </p:cNvPr>
          <p:cNvSpPr txBox="1"/>
          <p:nvPr/>
        </p:nvSpPr>
        <p:spPr>
          <a:xfrm>
            <a:off x="4098009" y="131673"/>
            <a:ext cx="5800102" cy="366895"/>
          </a:xfrm>
          <a:prstGeom prst="rect">
            <a:avLst/>
          </a:prstGeom>
          <a:solidFill>
            <a:schemeClr val="bg1"/>
          </a:solidFill>
        </p:spPr>
        <p:txBody>
          <a:bodyPr wrap="square">
            <a:spAutoFit/>
          </a:bodyPr>
          <a:lstStyle>
            <a:defPPr>
              <a:defRPr lang="en-US"/>
            </a:defPPr>
            <a:lvl1pPr>
              <a:lnSpc>
                <a:spcPct val="107000"/>
              </a:lnSpc>
              <a:spcAft>
                <a:spcPts val="800"/>
              </a:spcAft>
              <a:defRPr>
                <a:effectLst/>
                <a:latin typeface="Myriad Pro" panose="020B0503030403020204"/>
                <a:ea typeface="Calibri" panose="020F0502020204030204" pitchFamily="34" charset="0"/>
                <a:cs typeface="Times New Roman" panose="02020603050405020304" pitchFamily="18" charset="0"/>
              </a:defRPr>
            </a:lvl1pPr>
          </a:lstStyle>
          <a:p>
            <a:r>
              <a:rPr lang="en-GB" sz="1800" dirty="0">
                <a:latin typeface="Myriad Pro" panose="020B0503030403020204"/>
                <a:cs typeface="Times New Roman" panose="02020603050405020304" pitchFamily="18" charset="0"/>
              </a:rPr>
              <a:t> Assessment </a:t>
            </a:r>
            <a:endParaRPr lang="en-GB" dirty="0"/>
          </a:p>
        </p:txBody>
      </p:sp>
    </p:spTree>
    <p:extLst>
      <p:ext uri="{BB962C8B-B14F-4D97-AF65-F5344CB8AC3E}">
        <p14:creationId xmlns:p14="http://schemas.microsoft.com/office/powerpoint/2010/main" val="280855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6B5AEB-2317-05BC-961B-3DF00404A671}"/>
              </a:ext>
            </a:extLst>
          </p:cNvPr>
          <p:cNvSpPr>
            <a:spLocks noGrp="1"/>
          </p:cNvSpPr>
          <p:nvPr>
            <p:ph type="title"/>
          </p:nvPr>
        </p:nvSpPr>
        <p:spPr>
          <a:xfrm>
            <a:off x="1107541" y="5882565"/>
            <a:ext cx="4923826" cy="798273"/>
          </a:xfrm>
          <a:solidFill>
            <a:srgbClr val="FFC000"/>
          </a:solidFill>
          <a:ln w="38100">
            <a:solidFill>
              <a:schemeClr val="bg1"/>
            </a:solidFill>
          </a:ln>
          <a:effectLst>
            <a:outerShdw blurRad="50800" dist="38100" dir="5400000" algn="t" rotWithShape="0">
              <a:prstClr val="black">
                <a:alpha val="40000"/>
              </a:prstClr>
            </a:outerShdw>
          </a:effectLst>
        </p:spPr>
        <p:txBody>
          <a:bodyPr/>
          <a:lstStyle/>
          <a:p>
            <a:pPr algn="ctr"/>
            <a:br>
              <a:rPr lang="en-IN" b="1" dirty="0">
                <a:solidFill>
                  <a:schemeClr val="bg1"/>
                </a:solidFill>
              </a:rPr>
            </a:br>
            <a:r>
              <a:rPr lang="en-IN" sz="2800" b="1" dirty="0">
                <a:solidFill>
                  <a:schemeClr val="bg1"/>
                </a:solidFill>
              </a:rPr>
              <a:t>FGD Controls</a:t>
            </a:r>
            <a:br>
              <a:rPr lang="da-DK" sz="2800" b="1" dirty="0">
                <a:solidFill>
                  <a:schemeClr val="bg1"/>
                </a:solidFill>
              </a:rPr>
            </a:br>
            <a:endParaRPr lang="en-GB" b="1" dirty="0">
              <a:solidFill>
                <a:schemeClr val="bg1"/>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5135" y="3779567"/>
            <a:ext cx="2787956" cy="2965796"/>
          </a:xfrm>
          <a:prstGeom prst="roundRect">
            <a:avLst>
              <a:gd name="adj" fmla="val 8594"/>
            </a:avLst>
          </a:prstGeom>
          <a:solidFill>
            <a:srgbClr val="FFFFFF">
              <a:shade val="85000"/>
            </a:srgbClr>
          </a:solidFill>
          <a:ln>
            <a:noFill/>
          </a:ln>
          <a:effectLst/>
        </p:spPr>
      </p:pic>
      <p:sp>
        <p:nvSpPr>
          <p:cNvPr id="6" name="Speech Bubble: Rectangle 45">
            <a:extLst>
              <a:ext uri="{FF2B5EF4-FFF2-40B4-BE49-F238E27FC236}">
                <a16:creationId xmlns:a16="http://schemas.microsoft.com/office/drawing/2014/main" id="{DF33EB7D-FCD0-8343-20AD-AFACA1E043FE}"/>
              </a:ext>
            </a:extLst>
          </p:cNvPr>
          <p:cNvSpPr/>
          <p:nvPr/>
        </p:nvSpPr>
        <p:spPr>
          <a:xfrm>
            <a:off x="7722290" y="2960348"/>
            <a:ext cx="2127564" cy="1256433"/>
          </a:xfrm>
          <a:prstGeom prst="wedgeRoundRectCallout">
            <a:avLst>
              <a:gd name="adj1" fmla="val 71627"/>
              <a:gd name="adj2" fmla="val 89073"/>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latin typeface="Myriad Pro" panose="020B0503030403020204" pitchFamily="34" charset="0"/>
                <a:ea typeface="Open Sans" panose="020B0606030504020204" pitchFamily="34" charset="0"/>
                <a:cs typeface="Open Sans" panose="020B0606030504020204" pitchFamily="34" charset="0"/>
              </a:rPr>
              <a:t>Let’s begin by </a:t>
            </a:r>
            <a:r>
              <a:rPr lang="en-IN" dirty="0">
                <a:solidFill>
                  <a:schemeClr val="bg1"/>
                </a:solidFill>
                <a:latin typeface="Myriad Pro" panose="020B0503030403020204" pitchFamily="34" charset="0"/>
                <a:ea typeface="Open Sans" panose="020B0606030504020204" pitchFamily="34" charset="0"/>
                <a:cs typeface="Open Sans" panose="020B0606030504020204" pitchFamily="34" charset="0"/>
              </a:rPr>
              <a:t>understanding what </a:t>
            </a:r>
            <a:r>
              <a:rPr lang="en-IN" kern="1200" dirty="0">
                <a:latin typeface="Myriad Pro" panose="020B0503030403020204"/>
              </a:rPr>
              <a:t>FGD Controls</a:t>
            </a:r>
            <a:r>
              <a:rPr lang="da-DK" dirty="0">
                <a:solidFill>
                  <a:schemeClr val="bg1"/>
                </a:solidFill>
                <a:latin typeface="Myriad Pro" panose="020B0503030403020204" pitchFamily="34" charset="0"/>
                <a:ea typeface="Open Sans" panose="020B0606030504020204" pitchFamily="34" charset="0"/>
                <a:cs typeface="Open Sans" panose="020B0606030504020204" pitchFamily="34" charset="0"/>
              </a:rPr>
              <a:t> is. </a:t>
            </a:r>
            <a:endParaRPr lang="en-IN"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9F8D4924-5956-65B0-BB69-0448D637F4A0}"/>
              </a:ext>
            </a:extLst>
          </p:cNvPr>
          <p:cNvSpPr txBox="1"/>
          <p:nvPr/>
        </p:nvSpPr>
        <p:spPr>
          <a:xfrm>
            <a:off x="4114800" y="177162"/>
            <a:ext cx="6100548" cy="369332"/>
          </a:xfrm>
          <a:prstGeom prst="rect">
            <a:avLst/>
          </a:prstGeom>
          <a:noFill/>
        </p:spPr>
        <p:txBody>
          <a:bodyPr wrap="square">
            <a:spAutoFit/>
          </a:bodyPr>
          <a:lstStyle/>
          <a:p>
            <a:pPr lvl="0"/>
            <a:r>
              <a:rPr lang="en-IN" sz="1800" kern="1200" dirty="0">
                <a:latin typeface="Myriad Pro" panose="020B0503030403020204"/>
              </a:rPr>
              <a:t>Topic Introduction</a:t>
            </a:r>
            <a:endParaRPr lang="en-US" sz="1800" kern="1200" dirty="0">
              <a:latin typeface="Myriad Pro" panose="020B0503030403020204"/>
            </a:endParaRPr>
          </a:p>
        </p:txBody>
      </p:sp>
      <p:pic>
        <p:nvPicPr>
          <p:cNvPr id="1026" name="Picture 2" descr="Modern factory in an industrial zone under a blue sky">
            <a:extLst>
              <a:ext uri="{FF2B5EF4-FFF2-40B4-BE49-F238E27FC236}">
                <a16:creationId xmlns:a16="http://schemas.microsoft.com/office/drawing/2014/main" id="{7C11B105-E450-85BA-6656-9D0893871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12" y="1067713"/>
            <a:ext cx="6948547" cy="472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400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869726-8141-4C0A-839B-1EE9A9181623}"/>
              </a:ext>
            </a:extLst>
          </p:cNvPr>
          <p:cNvGrpSpPr/>
          <p:nvPr/>
        </p:nvGrpSpPr>
        <p:grpSpPr>
          <a:xfrm>
            <a:off x="3215791" y="1762676"/>
            <a:ext cx="10523620" cy="800102"/>
            <a:chOff x="3954600" y="1707308"/>
            <a:chExt cx="10523620" cy="800102"/>
          </a:xfrm>
        </p:grpSpPr>
        <p:sp>
          <p:nvSpPr>
            <p:cNvPr id="4" name="Title 1">
              <a:extLst>
                <a:ext uri="{FF2B5EF4-FFF2-40B4-BE49-F238E27FC236}">
                  <a16:creationId xmlns:a16="http://schemas.microsoft.com/office/drawing/2014/main" id="{954F8A71-A805-46A7-AE92-9C6A2E89A32A}"/>
                </a:ext>
              </a:extLst>
            </p:cNvPr>
            <p:cNvSpPr txBox="1">
              <a:spLocks/>
            </p:cNvSpPr>
            <p:nvPr/>
          </p:nvSpPr>
          <p:spPr>
            <a:xfrm>
              <a:off x="3962620" y="1707308"/>
              <a:ext cx="10515600" cy="551685"/>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Myriad Pro" panose="020B0503030403020204"/>
              </a:endParaRPr>
            </a:p>
          </p:txBody>
        </p:sp>
        <p:sp>
          <p:nvSpPr>
            <p:cNvPr id="5" name="Rectangle 4">
              <a:extLst>
                <a:ext uri="{FF2B5EF4-FFF2-40B4-BE49-F238E27FC236}">
                  <a16:creationId xmlns:a16="http://schemas.microsoft.com/office/drawing/2014/main" id="{655E7A4C-8FDD-47C4-AA67-2EEC5C4732E7}"/>
                </a:ext>
              </a:extLst>
            </p:cNvPr>
            <p:cNvSpPr/>
            <p:nvPr/>
          </p:nvSpPr>
          <p:spPr>
            <a:xfrm>
              <a:off x="3954600" y="2138078"/>
              <a:ext cx="7119233" cy="369332"/>
            </a:xfrm>
            <a:prstGeom prst="rect">
              <a:avLst/>
            </a:prstGeom>
          </p:spPr>
          <p:txBody>
            <a:bodyPr wrap="square">
              <a:spAutoFit/>
            </a:bodyPr>
            <a:lstStyle/>
            <a:p>
              <a:endParaRPr lang="en-US" b="1" dirty="0">
                <a:latin typeface="Myriad Pro"/>
              </a:endParaRPr>
            </a:p>
          </p:txBody>
        </p:sp>
      </p:grpSp>
      <p:sp>
        <p:nvSpPr>
          <p:cNvPr id="3" name="Title 2">
            <a:extLst>
              <a:ext uri="{FF2B5EF4-FFF2-40B4-BE49-F238E27FC236}">
                <a16:creationId xmlns:a16="http://schemas.microsoft.com/office/drawing/2014/main" id="{30D18C37-10FB-E660-996B-32E7426848BC}"/>
              </a:ext>
            </a:extLst>
          </p:cNvPr>
          <p:cNvSpPr>
            <a:spLocks noGrp="1"/>
          </p:cNvSpPr>
          <p:nvPr>
            <p:ph type="title" idx="4294967295"/>
          </p:nvPr>
        </p:nvSpPr>
        <p:spPr>
          <a:xfrm>
            <a:off x="227013" y="929338"/>
            <a:ext cx="7414514" cy="530928"/>
          </a:xfrm>
        </p:spPr>
        <p:txBody>
          <a:bodyPr>
            <a:noAutofit/>
          </a:bodyPr>
          <a:lstStyle/>
          <a:p>
            <a:r>
              <a:rPr lang="en-GB" sz="2800" dirty="0"/>
              <a:t>Question 5 of 5</a:t>
            </a:r>
          </a:p>
        </p:txBody>
      </p:sp>
      <p:sp>
        <p:nvSpPr>
          <p:cNvPr id="6" name="Content Placeholder 5">
            <a:extLst>
              <a:ext uri="{FF2B5EF4-FFF2-40B4-BE49-F238E27FC236}">
                <a16:creationId xmlns:a16="http://schemas.microsoft.com/office/drawing/2014/main" id="{EDCDD3C4-EF94-1F70-EDDB-E48DBE404C11}"/>
              </a:ext>
            </a:extLst>
          </p:cNvPr>
          <p:cNvSpPr>
            <a:spLocks noGrp="1"/>
          </p:cNvSpPr>
          <p:nvPr>
            <p:ph sz="quarter" idx="4294967295"/>
          </p:nvPr>
        </p:nvSpPr>
        <p:spPr>
          <a:xfrm>
            <a:off x="119063" y="2378708"/>
            <a:ext cx="7523163" cy="374171"/>
          </a:xfrm>
        </p:spPr>
        <p:txBody>
          <a:bodyPr>
            <a:normAutofit/>
          </a:bodyPr>
          <a:lstStyle/>
          <a:p>
            <a:pPr marL="0" indent="0">
              <a:spcAft>
                <a:spcPts val="800"/>
              </a:spcAft>
              <a:buNone/>
              <a:defRPr/>
            </a:pPr>
            <a:r>
              <a:rPr lang="en-IN" sz="1800" dirty="0">
                <a:latin typeface="Myraid Pro"/>
                <a:cs typeface="Arial" panose="020B0604020202020204" pitchFamily="34" charset="0"/>
              </a:rPr>
              <a:t>pH is very crucial parameter for deciding the absorber efficiency.</a:t>
            </a:r>
          </a:p>
        </p:txBody>
      </p:sp>
      <p:sp>
        <p:nvSpPr>
          <p:cNvPr id="13" name="Text Placeholder 12">
            <a:extLst>
              <a:ext uri="{FF2B5EF4-FFF2-40B4-BE49-F238E27FC236}">
                <a16:creationId xmlns:a16="http://schemas.microsoft.com/office/drawing/2014/main" id="{DB1C2715-6EC7-6F00-E8FD-920ECE6AD516}"/>
              </a:ext>
            </a:extLst>
          </p:cNvPr>
          <p:cNvSpPr>
            <a:spLocks noGrp="1"/>
          </p:cNvSpPr>
          <p:nvPr>
            <p:ph type="body" sz="quarter" idx="4294967295"/>
          </p:nvPr>
        </p:nvSpPr>
        <p:spPr>
          <a:xfrm>
            <a:off x="173202" y="3494941"/>
            <a:ext cx="7442200" cy="2161163"/>
          </a:xfrm>
        </p:spPr>
        <p:txBody>
          <a:bodyPr/>
          <a:lstStyle/>
          <a:p>
            <a:pPr>
              <a:lnSpc>
                <a:spcPct val="200000"/>
              </a:lnSpc>
              <a:spcBef>
                <a:spcPts val="831"/>
              </a:spcBef>
              <a:defRPr/>
            </a:pPr>
            <a:r>
              <a:rPr lang="en-US" altLang="en-US" sz="1800" b="1" dirty="0">
                <a:cs typeface="Arial" panose="020B0604020202020204" pitchFamily="34" charset="0"/>
              </a:rPr>
              <a:t>True </a:t>
            </a:r>
          </a:p>
          <a:p>
            <a:pPr>
              <a:lnSpc>
                <a:spcPct val="200000"/>
              </a:lnSpc>
              <a:spcBef>
                <a:spcPts val="831"/>
              </a:spcBef>
              <a:defRPr/>
            </a:pPr>
            <a:r>
              <a:rPr lang="en-US" sz="1800" dirty="0">
                <a:cs typeface="Arial" panose="020B0604020202020204" pitchFamily="34" charset="0"/>
              </a:rPr>
              <a:t>False</a:t>
            </a:r>
            <a:r>
              <a:rPr lang="en-US" sz="1800" dirty="0">
                <a:highlight>
                  <a:srgbClr val="F2F2F2"/>
                </a:highlight>
                <a:cs typeface="Arial" panose="020B0604020202020204" pitchFamily="34" charset="0"/>
              </a:rPr>
              <a:t> </a:t>
            </a:r>
          </a:p>
        </p:txBody>
      </p:sp>
      <p:sp>
        <p:nvSpPr>
          <p:cNvPr id="8" name="TextBox 7">
            <a:extLst>
              <a:ext uri="{FF2B5EF4-FFF2-40B4-BE49-F238E27FC236}">
                <a16:creationId xmlns:a16="http://schemas.microsoft.com/office/drawing/2014/main" id="{2898F2DC-6D7D-9334-AA4C-D665220B8615}"/>
              </a:ext>
            </a:extLst>
          </p:cNvPr>
          <p:cNvSpPr txBox="1"/>
          <p:nvPr/>
        </p:nvSpPr>
        <p:spPr>
          <a:xfrm>
            <a:off x="119063" y="3073954"/>
            <a:ext cx="5988206" cy="646331"/>
          </a:xfrm>
          <a:prstGeom prst="rect">
            <a:avLst/>
          </a:prstGeom>
          <a:noFill/>
        </p:spPr>
        <p:txBody>
          <a:bodyPr wrap="square" rtlCol="0">
            <a:spAutoFit/>
          </a:bodyPr>
          <a:lstStyle/>
          <a:p>
            <a:r>
              <a:rPr lang="en-US" i="1" dirty="0">
                <a:solidFill>
                  <a:srgbClr val="C00000"/>
                </a:solidFill>
                <a:latin typeface="Myriad Pro" panose="020B0503030403020204"/>
              </a:rPr>
              <a:t>Select the correct option and click Submit.</a:t>
            </a:r>
          </a:p>
          <a:p>
            <a:endParaRPr lang="en-US" dirty="0">
              <a:solidFill>
                <a:schemeClr val="bg1"/>
              </a:solidFill>
              <a:latin typeface="Myriad Pro" panose="020B0503030403020204"/>
            </a:endParaRPr>
          </a:p>
        </p:txBody>
      </p:sp>
      <p:sp>
        <p:nvSpPr>
          <p:cNvPr id="7" name="TextBox 6">
            <a:extLst>
              <a:ext uri="{FF2B5EF4-FFF2-40B4-BE49-F238E27FC236}">
                <a16:creationId xmlns:a16="http://schemas.microsoft.com/office/drawing/2014/main" id="{73636A4E-2773-D2D0-324A-8DED3A1BB5E7}"/>
              </a:ext>
            </a:extLst>
          </p:cNvPr>
          <p:cNvSpPr txBox="1"/>
          <p:nvPr/>
        </p:nvSpPr>
        <p:spPr>
          <a:xfrm>
            <a:off x="4098009" y="131673"/>
            <a:ext cx="5800102" cy="366895"/>
          </a:xfrm>
          <a:prstGeom prst="rect">
            <a:avLst/>
          </a:prstGeom>
          <a:solidFill>
            <a:schemeClr val="bg1"/>
          </a:solidFill>
        </p:spPr>
        <p:txBody>
          <a:bodyPr wrap="square">
            <a:spAutoFit/>
          </a:bodyPr>
          <a:lstStyle>
            <a:defPPr>
              <a:defRPr lang="en-US"/>
            </a:defPPr>
            <a:lvl1pPr>
              <a:lnSpc>
                <a:spcPct val="107000"/>
              </a:lnSpc>
              <a:spcAft>
                <a:spcPts val="800"/>
              </a:spcAft>
              <a:defRPr>
                <a:effectLst/>
                <a:latin typeface="Myriad Pro" panose="020B0503030403020204"/>
                <a:ea typeface="Calibri" panose="020F0502020204030204" pitchFamily="34" charset="0"/>
                <a:cs typeface="Times New Roman" panose="02020603050405020304" pitchFamily="18" charset="0"/>
              </a:defRPr>
            </a:lvl1pPr>
          </a:lstStyle>
          <a:p>
            <a:r>
              <a:rPr lang="en-GB" sz="1800" dirty="0">
                <a:latin typeface="Myriad Pro" panose="020B0503030403020204"/>
                <a:cs typeface="Times New Roman" panose="02020603050405020304" pitchFamily="18" charset="0"/>
              </a:rPr>
              <a:t> Assessment </a:t>
            </a:r>
            <a:endParaRPr lang="en-GB" dirty="0"/>
          </a:p>
        </p:txBody>
      </p:sp>
    </p:spTree>
    <p:extLst>
      <p:ext uri="{BB962C8B-B14F-4D97-AF65-F5344CB8AC3E}">
        <p14:creationId xmlns:p14="http://schemas.microsoft.com/office/powerpoint/2010/main" val="3485123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1556" y="1930084"/>
            <a:ext cx="11622965" cy="4473612"/>
          </a:xfrm>
          <a:prstGeom prst="roundRect">
            <a:avLst>
              <a:gd name="adj" fmla="val 40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marL="12700">
              <a:spcBef>
                <a:spcPts val="600"/>
              </a:spcBef>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endParaRPr lang="en-US" sz="1800" b="1" dirty="0">
              <a:solidFill>
                <a:sysClr val="windowText" lastClr="000000"/>
              </a:solidFill>
              <a:latin typeface="Myriad Pro" panose="020B0503030403020204"/>
            </a:endParaRPr>
          </a:p>
          <a:p>
            <a:pPr marL="12700">
              <a:spcBef>
                <a:spcPts val="600"/>
              </a:spcBef>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b="1" dirty="0">
                <a:solidFill>
                  <a:sysClr val="windowText" lastClr="000000"/>
                </a:solidFill>
                <a:latin typeface="Myriad Pro" panose="020B0503030403020204"/>
              </a:rPr>
              <a:t> </a:t>
            </a:r>
          </a:p>
        </p:txBody>
      </p:sp>
      <p:sp>
        <p:nvSpPr>
          <p:cNvPr id="11" name="Rectangle 10"/>
          <p:cNvSpPr/>
          <p:nvPr/>
        </p:nvSpPr>
        <p:spPr>
          <a:xfrm>
            <a:off x="-50204" y="922872"/>
            <a:ext cx="6910549" cy="643436"/>
          </a:xfrm>
          <a:prstGeom prst="rect">
            <a:avLst/>
          </a:prstGeom>
          <a:solidFill>
            <a:srgbClr val="FFC000"/>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dirty="0">
              <a:solidFill>
                <a:schemeClr val="tx1"/>
              </a:solidFill>
              <a:latin typeface="Myriad Pro"/>
            </a:endParaRPr>
          </a:p>
        </p:txBody>
      </p:sp>
      <p:sp>
        <p:nvSpPr>
          <p:cNvPr id="2" name="Title 1">
            <a:extLst>
              <a:ext uri="{FF2B5EF4-FFF2-40B4-BE49-F238E27FC236}">
                <a16:creationId xmlns:a16="http://schemas.microsoft.com/office/drawing/2014/main" id="{FAA47ACE-9BE3-4ADA-8438-A194CC564EF4}"/>
              </a:ext>
            </a:extLst>
          </p:cNvPr>
          <p:cNvSpPr>
            <a:spLocks noGrp="1"/>
          </p:cNvSpPr>
          <p:nvPr>
            <p:ph type="title"/>
          </p:nvPr>
        </p:nvSpPr>
        <p:spPr>
          <a:xfrm>
            <a:off x="0" y="1006919"/>
            <a:ext cx="7412459" cy="532704"/>
          </a:xfrm>
          <a:prstGeom prst="rect">
            <a:avLst/>
          </a:prstGeom>
        </p:spPr>
        <p:txBody>
          <a:bodyPr/>
          <a:lstStyle/>
          <a:p>
            <a:pPr marL="0" indent="0">
              <a:buNone/>
            </a:pPr>
            <a:r>
              <a:rPr lang="en-US" sz="2400" b="1" spc="-5" dirty="0">
                <a:solidFill>
                  <a:srgbClr val="000000"/>
                </a:solidFill>
                <a:effectLst/>
                <a:latin typeface="Myriad Pro" panose="020B0503030403020204"/>
                <a:cs typeface="Segoe UI"/>
              </a:rPr>
              <a:t>Result </a:t>
            </a:r>
            <a:endParaRPr lang="en-IN" sz="4800" b="1" dirty="0">
              <a:effectLst/>
            </a:endParaRPr>
          </a:p>
        </p:txBody>
      </p:sp>
      <p:sp>
        <p:nvSpPr>
          <p:cNvPr id="13" name="Google Shape;70;p15">
            <a:extLst>
              <a:ext uri="{FF2B5EF4-FFF2-40B4-BE49-F238E27FC236}">
                <a16:creationId xmlns:a16="http://schemas.microsoft.com/office/drawing/2014/main" id="{00BDF42A-9CE3-07E5-240C-ACB1A2EB7F60}"/>
              </a:ext>
            </a:extLst>
          </p:cNvPr>
          <p:cNvSpPr txBox="1"/>
          <p:nvPr/>
        </p:nvSpPr>
        <p:spPr>
          <a:xfrm>
            <a:off x="623456" y="3401199"/>
            <a:ext cx="6236889" cy="195450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dirty="0">
                <a:latin typeface="Myriad Pro" panose="020B0503030403020204"/>
              </a:rPr>
              <a:t>Your score: [ ]%</a:t>
            </a:r>
          </a:p>
          <a:p>
            <a:endParaRPr lang="en-IN" dirty="0">
              <a:latin typeface="Myriad Pro" panose="020B0503030403020204"/>
            </a:endParaRPr>
          </a:p>
          <a:p>
            <a:r>
              <a:rPr lang="en-IN" dirty="0">
                <a:latin typeface="Myriad Pro" panose="020B0503030403020204"/>
              </a:rPr>
              <a:t>You have successfully completed the module on </a:t>
            </a:r>
            <a:r>
              <a:rPr lang="en-IN" b="1" dirty="0">
                <a:latin typeface="Myriad Pro" panose="020B0503030403020204"/>
              </a:rPr>
              <a:t>Wet limestone based FGD – Control Process. </a:t>
            </a:r>
            <a:endParaRPr lang="en-US" b="1" dirty="0">
              <a:latin typeface="Myriad Pro" panose="020B0503030403020204"/>
            </a:endParaRPr>
          </a:p>
          <a:p>
            <a:r>
              <a:rPr lang="en-IN" dirty="0">
                <a:latin typeface="Myriad Pro" panose="020B0503030403020204"/>
              </a:rPr>
              <a:t> </a:t>
            </a:r>
            <a:endParaRPr lang="en-US" dirty="0">
              <a:latin typeface="Myriad Pro" panose="020B0503030403020204"/>
            </a:endParaRPr>
          </a:p>
          <a:p>
            <a:r>
              <a:rPr lang="en-IN" i="1" dirty="0">
                <a:latin typeface="Myriad Pro" panose="020B0503030403020204"/>
              </a:rPr>
              <a:t>Click the </a:t>
            </a:r>
            <a:r>
              <a:rPr lang="en-IN" b="1" i="1" dirty="0">
                <a:latin typeface="Myriad Pro" panose="020B0503030403020204"/>
              </a:rPr>
              <a:t>Exit</a:t>
            </a:r>
            <a:r>
              <a:rPr lang="en-IN" i="1" dirty="0">
                <a:latin typeface="Myriad Pro" panose="020B0503030403020204"/>
              </a:rPr>
              <a:t> button to exit the course</a:t>
            </a:r>
            <a:r>
              <a:rPr lang="en-IN" dirty="0">
                <a:latin typeface="Myriad Pro" panose="020B0503030403020204"/>
              </a:rPr>
              <a:t>. </a:t>
            </a:r>
          </a:p>
        </p:txBody>
      </p:sp>
      <p:sp>
        <p:nvSpPr>
          <p:cNvPr id="14" name="TextBox 13">
            <a:extLst>
              <a:ext uri="{FF2B5EF4-FFF2-40B4-BE49-F238E27FC236}">
                <a16:creationId xmlns:a16="http://schemas.microsoft.com/office/drawing/2014/main" id="{8A8D52C3-832A-2C4D-B34C-EAFF719B8837}"/>
              </a:ext>
            </a:extLst>
          </p:cNvPr>
          <p:cNvSpPr txBox="1"/>
          <p:nvPr/>
        </p:nvSpPr>
        <p:spPr>
          <a:xfrm>
            <a:off x="-143509" y="2677430"/>
            <a:ext cx="4419600" cy="523220"/>
          </a:xfrm>
          <a:prstGeom prst="rect">
            <a:avLst/>
          </a:prstGeom>
          <a:noFill/>
        </p:spPr>
        <p:txBody>
          <a:bodyPr wrap="square" rtlCol="0">
            <a:spAutoFit/>
          </a:bodyPr>
          <a:lstStyle/>
          <a:p>
            <a:pPr algn="ctr"/>
            <a:r>
              <a:rPr lang="en-US" sz="2800" b="1" i="1" dirty="0">
                <a:solidFill>
                  <a:srgbClr val="00B050"/>
                </a:solidFill>
                <a:latin typeface="Myriad Pro" panose="020B0503030403020204"/>
              </a:rPr>
              <a:t>Congratulations!</a:t>
            </a:r>
          </a:p>
        </p:txBody>
      </p:sp>
      <p:sp>
        <p:nvSpPr>
          <p:cNvPr id="3" name="Rectangle: Rounded Corners 2">
            <a:extLst>
              <a:ext uri="{FF2B5EF4-FFF2-40B4-BE49-F238E27FC236}">
                <a16:creationId xmlns:a16="http://schemas.microsoft.com/office/drawing/2014/main" id="{02BA4CD8-0C0F-7CC4-5791-F41FB2AE1E23}"/>
              </a:ext>
            </a:extLst>
          </p:cNvPr>
          <p:cNvSpPr/>
          <p:nvPr/>
        </p:nvSpPr>
        <p:spPr>
          <a:xfrm>
            <a:off x="8841959" y="5673590"/>
            <a:ext cx="2428874" cy="519202"/>
          </a:xfrm>
          <a:prstGeom prst="roundRect">
            <a:avLst/>
          </a:prstGeom>
          <a:solidFill>
            <a:srgbClr val="3A7DD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spc="300" dirty="0">
                <a:latin typeface="Myraid Pro"/>
              </a:rPr>
              <a:t>EXIT</a:t>
            </a:r>
            <a:endParaRPr lang="en-GB" sz="2800" spc="300" dirty="0">
              <a:latin typeface="Myraid Pro"/>
            </a:endParaRPr>
          </a:p>
        </p:txBody>
      </p:sp>
      <p:pic>
        <p:nvPicPr>
          <p:cNvPr id="5" name="Picture 4" descr="Clapping free icon">
            <a:extLst>
              <a:ext uri="{FF2B5EF4-FFF2-40B4-BE49-F238E27FC236}">
                <a16:creationId xmlns:a16="http://schemas.microsoft.com/office/drawing/2014/main" id="{965D0EF4-7781-6545-D22B-7D87C0277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6092" y="2779563"/>
            <a:ext cx="2576137" cy="25761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110040-4D61-1E98-CD1B-F1BD7EC09D58}"/>
              </a:ext>
            </a:extLst>
          </p:cNvPr>
          <p:cNvSpPr txBox="1"/>
          <p:nvPr/>
        </p:nvSpPr>
        <p:spPr>
          <a:xfrm>
            <a:off x="4098009" y="131673"/>
            <a:ext cx="5800102" cy="366895"/>
          </a:xfrm>
          <a:prstGeom prst="rect">
            <a:avLst/>
          </a:prstGeom>
          <a:solidFill>
            <a:schemeClr val="bg1"/>
          </a:solidFill>
        </p:spPr>
        <p:txBody>
          <a:bodyPr wrap="square">
            <a:spAutoFit/>
          </a:bodyPr>
          <a:lstStyle>
            <a:defPPr>
              <a:defRPr lang="en-US"/>
            </a:defPPr>
            <a:lvl1pPr>
              <a:lnSpc>
                <a:spcPct val="107000"/>
              </a:lnSpc>
              <a:spcAft>
                <a:spcPts val="800"/>
              </a:spcAft>
              <a:defRPr>
                <a:effectLst/>
                <a:latin typeface="Myriad Pro" panose="020B0503030403020204"/>
                <a:ea typeface="Calibri" panose="020F0502020204030204" pitchFamily="34" charset="0"/>
                <a:cs typeface="Times New Roman" panose="02020603050405020304" pitchFamily="18" charset="0"/>
              </a:defRPr>
            </a:lvl1pPr>
          </a:lstStyle>
          <a:p>
            <a:r>
              <a:rPr lang="en-GB" sz="1800" dirty="0">
                <a:latin typeface="Myriad Pro" panose="020B0503030403020204"/>
                <a:cs typeface="Times New Roman" panose="02020603050405020304" pitchFamily="18" charset="0"/>
              </a:rPr>
              <a:t> Assessment </a:t>
            </a:r>
            <a:endParaRPr lang="en-GB" dirty="0"/>
          </a:p>
        </p:txBody>
      </p:sp>
    </p:spTree>
    <p:extLst>
      <p:ext uri="{BB962C8B-B14F-4D97-AF65-F5344CB8AC3E}">
        <p14:creationId xmlns:p14="http://schemas.microsoft.com/office/powerpoint/2010/main" val="2717845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1556" y="1930084"/>
            <a:ext cx="11678949" cy="4473612"/>
          </a:xfrm>
          <a:prstGeom prst="roundRect">
            <a:avLst>
              <a:gd name="adj" fmla="val 40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marL="12700">
              <a:spcBef>
                <a:spcPts val="600"/>
              </a:spcBef>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endParaRPr lang="en-US" sz="1800" b="1" dirty="0">
              <a:solidFill>
                <a:sysClr val="windowText" lastClr="000000"/>
              </a:solidFill>
              <a:latin typeface="Myriad Pro" panose="020B0503030403020204"/>
            </a:endParaRPr>
          </a:p>
          <a:p>
            <a:pPr marL="12700">
              <a:spcBef>
                <a:spcPts val="600"/>
              </a:spcBef>
              <a:tabLst>
                <a:tab pos="300355" algn="l"/>
                <a:tab pos="1969770" algn="l"/>
                <a:tab pos="3182620" algn="l"/>
                <a:tab pos="3749675" algn="l"/>
                <a:tab pos="4803140" algn="l"/>
                <a:tab pos="5127625" algn="l"/>
                <a:tab pos="6031230" algn="l"/>
                <a:tab pos="6891020" algn="l"/>
                <a:tab pos="7741284" algn="l"/>
                <a:tab pos="8261350" algn="l"/>
                <a:tab pos="9486900" algn="l"/>
                <a:tab pos="9811385" algn="l"/>
                <a:tab pos="10277475" algn="l"/>
              </a:tabLst>
            </a:pPr>
            <a:r>
              <a:rPr lang="en-US" b="1" dirty="0">
                <a:solidFill>
                  <a:sysClr val="windowText" lastClr="000000"/>
                </a:solidFill>
                <a:latin typeface="Myriad Pro" panose="020B0503030403020204"/>
              </a:rPr>
              <a:t> </a:t>
            </a:r>
          </a:p>
        </p:txBody>
      </p:sp>
      <p:sp>
        <p:nvSpPr>
          <p:cNvPr id="11" name="Rectangle 10"/>
          <p:cNvSpPr/>
          <p:nvPr/>
        </p:nvSpPr>
        <p:spPr>
          <a:xfrm>
            <a:off x="-50204" y="885550"/>
            <a:ext cx="6910549" cy="643436"/>
          </a:xfrm>
          <a:prstGeom prst="rect">
            <a:avLst/>
          </a:prstGeom>
          <a:solidFill>
            <a:srgbClr val="FFC000"/>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dirty="0">
              <a:solidFill>
                <a:schemeClr val="tx1"/>
              </a:solidFill>
              <a:latin typeface="Myriad Pro"/>
            </a:endParaRPr>
          </a:p>
        </p:txBody>
      </p:sp>
      <p:sp>
        <p:nvSpPr>
          <p:cNvPr id="2" name="Title 1">
            <a:extLst>
              <a:ext uri="{FF2B5EF4-FFF2-40B4-BE49-F238E27FC236}">
                <a16:creationId xmlns:a16="http://schemas.microsoft.com/office/drawing/2014/main" id="{FAA47ACE-9BE3-4ADA-8438-A194CC564EF4}"/>
              </a:ext>
            </a:extLst>
          </p:cNvPr>
          <p:cNvSpPr>
            <a:spLocks noGrp="1"/>
          </p:cNvSpPr>
          <p:nvPr>
            <p:ph type="title"/>
          </p:nvPr>
        </p:nvSpPr>
        <p:spPr>
          <a:prstGeom prst="rect">
            <a:avLst/>
          </a:prstGeom>
        </p:spPr>
        <p:txBody>
          <a:bodyPr/>
          <a:lstStyle/>
          <a:p>
            <a:pPr marL="0" indent="0">
              <a:buNone/>
            </a:pPr>
            <a:r>
              <a:rPr lang="en-US" sz="2400" b="1" spc="-5" dirty="0">
                <a:solidFill>
                  <a:srgbClr val="000000"/>
                </a:solidFill>
                <a:effectLst/>
                <a:latin typeface="Myriad Pro" panose="020B0503030403020204"/>
                <a:cs typeface="Segoe UI"/>
              </a:rPr>
              <a:t>Result </a:t>
            </a:r>
            <a:endParaRPr lang="en-IN" sz="4800" b="1" dirty="0">
              <a:effectLst/>
            </a:endParaRPr>
          </a:p>
        </p:txBody>
      </p:sp>
      <p:sp>
        <p:nvSpPr>
          <p:cNvPr id="10" name="Google Shape;70;p15">
            <a:extLst>
              <a:ext uri="{FF2B5EF4-FFF2-40B4-BE49-F238E27FC236}">
                <a16:creationId xmlns:a16="http://schemas.microsoft.com/office/drawing/2014/main" id="{A4B34CAB-1688-4A81-864E-2E2C476A89EB}"/>
              </a:ext>
            </a:extLst>
          </p:cNvPr>
          <p:cNvSpPr txBox="1"/>
          <p:nvPr/>
        </p:nvSpPr>
        <p:spPr>
          <a:xfrm>
            <a:off x="587375" y="3104900"/>
            <a:ext cx="5957847" cy="195450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dirty="0">
                <a:latin typeface="Myriad Pro" panose="020B0503030403020204"/>
              </a:rPr>
              <a:t>Your score: [ ]%</a:t>
            </a:r>
          </a:p>
          <a:p>
            <a:endParaRPr lang="en-IN" dirty="0">
              <a:latin typeface="Myriad Pro" panose="020B0503030403020204"/>
            </a:endParaRPr>
          </a:p>
          <a:p>
            <a:r>
              <a:rPr lang="en-IN" dirty="0">
                <a:latin typeface="Myriad Pro" panose="020B0503030403020204"/>
              </a:rPr>
              <a:t>You need to score 75% or more to pass this assessment.</a:t>
            </a:r>
          </a:p>
          <a:p>
            <a:endParaRPr lang="en-US" dirty="0">
              <a:latin typeface="Myriad Pro" panose="020B0503030403020204"/>
            </a:endParaRPr>
          </a:p>
          <a:p>
            <a:r>
              <a:rPr lang="en-IN" i="1" dirty="0">
                <a:latin typeface="Myriad Pro" panose="020B0503030403020204"/>
              </a:rPr>
              <a:t>To retake the assessment, click Retake.</a:t>
            </a:r>
          </a:p>
          <a:p>
            <a:endParaRPr lang="en-US" dirty="0">
              <a:latin typeface="Myriad Pro" panose="020B0503030403020204"/>
            </a:endParaRPr>
          </a:p>
          <a:p>
            <a:r>
              <a:rPr lang="en-IN" i="1" dirty="0">
                <a:latin typeface="Myriad Pro" panose="020B0503030403020204"/>
              </a:rPr>
              <a:t>Click the Exit button to exit the course.</a:t>
            </a:r>
          </a:p>
        </p:txBody>
      </p:sp>
      <p:sp>
        <p:nvSpPr>
          <p:cNvPr id="12" name="TextBox 11">
            <a:extLst>
              <a:ext uri="{FF2B5EF4-FFF2-40B4-BE49-F238E27FC236}">
                <a16:creationId xmlns:a16="http://schemas.microsoft.com/office/drawing/2014/main" id="{2AB70681-CACD-C869-CE57-834BCDF356BD}"/>
              </a:ext>
            </a:extLst>
          </p:cNvPr>
          <p:cNvSpPr txBox="1"/>
          <p:nvPr/>
        </p:nvSpPr>
        <p:spPr>
          <a:xfrm>
            <a:off x="-987937" y="2515967"/>
            <a:ext cx="4419600" cy="523220"/>
          </a:xfrm>
          <a:prstGeom prst="rect">
            <a:avLst/>
          </a:prstGeom>
          <a:noFill/>
        </p:spPr>
        <p:txBody>
          <a:bodyPr wrap="square" rtlCol="0">
            <a:spAutoFit/>
          </a:bodyPr>
          <a:lstStyle/>
          <a:p>
            <a:pPr algn="ctr"/>
            <a:r>
              <a:rPr lang="en-US" sz="2800" b="1" i="1" dirty="0">
                <a:solidFill>
                  <a:schemeClr val="accent2"/>
                </a:solidFill>
                <a:latin typeface="Myriad Pro" panose="020B0503030403020204"/>
              </a:rPr>
              <a:t>Sorry!</a:t>
            </a:r>
          </a:p>
        </p:txBody>
      </p:sp>
      <p:sp>
        <p:nvSpPr>
          <p:cNvPr id="16" name="Rectangle: Rounded Corners 15">
            <a:extLst>
              <a:ext uri="{FF2B5EF4-FFF2-40B4-BE49-F238E27FC236}">
                <a16:creationId xmlns:a16="http://schemas.microsoft.com/office/drawing/2014/main" id="{43E38A2E-48F8-0B6C-C874-36259B3582FA}"/>
              </a:ext>
            </a:extLst>
          </p:cNvPr>
          <p:cNvSpPr/>
          <p:nvPr/>
        </p:nvSpPr>
        <p:spPr>
          <a:xfrm>
            <a:off x="8841959" y="5673590"/>
            <a:ext cx="2428874" cy="519202"/>
          </a:xfrm>
          <a:prstGeom prst="roundRect">
            <a:avLst/>
          </a:prstGeom>
          <a:solidFill>
            <a:srgbClr val="3A7DD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spc="300" dirty="0">
                <a:latin typeface="Myraid Pro"/>
              </a:rPr>
              <a:t>RETAKE</a:t>
            </a:r>
            <a:endParaRPr lang="en-GB" sz="2800" spc="300" dirty="0">
              <a:latin typeface="Myraid Pro"/>
            </a:endParaRPr>
          </a:p>
        </p:txBody>
      </p:sp>
      <p:pic>
        <p:nvPicPr>
          <p:cNvPr id="3" name="Picture 2" descr="Thumb down free icon">
            <a:extLst>
              <a:ext uri="{FF2B5EF4-FFF2-40B4-BE49-F238E27FC236}">
                <a16:creationId xmlns:a16="http://schemas.microsoft.com/office/drawing/2014/main" id="{CBB04380-7EB0-52F2-CE77-C67B73F5A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6629" y="2853908"/>
            <a:ext cx="2275064" cy="22750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DAFE49-7764-A595-AFCA-1FCAB1D7F560}"/>
              </a:ext>
            </a:extLst>
          </p:cNvPr>
          <p:cNvSpPr txBox="1"/>
          <p:nvPr/>
        </p:nvSpPr>
        <p:spPr>
          <a:xfrm>
            <a:off x="4079348" y="131673"/>
            <a:ext cx="5800102" cy="366895"/>
          </a:xfrm>
          <a:prstGeom prst="rect">
            <a:avLst/>
          </a:prstGeom>
          <a:solidFill>
            <a:schemeClr val="bg1"/>
          </a:solidFill>
        </p:spPr>
        <p:txBody>
          <a:bodyPr wrap="square">
            <a:spAutoFit/>
          </a:bodyPr>
          <a:lstStyle>
            <a:defPPr>
              <a:defRPr lang="en-US"/>
            </a:defPPr>
            <a:lvl1pPr>
              <a:lnSpc>
                <a:spcPct val="107000"/>
              </a:lnSpc>
              <a:spcAft>
                <a:spcPts val="800"/>
              </a:spcAft>
              <a:defRPr>
                <a:effectLst/>
                <a:latin typeface="Myriad Pro" panose="020B0503030403020204"/>
                <a:ea typeface="Calibri" panose="020F0502020204030204" pitchFamily="34" charset="0"/>
                <a:cs typeface="Times New Roman" panose="02020603050405020304" pitchFamily="18" charset="0"/>
              </a:defRPr>
            </a:lvl1pPr>
          </a:lstStyle>
          <a:p>
            <a:r>
              <a:rPr lang="en-GB" sz="1800" dirty="0">
                <a:latin typeface="Myriad Pro" panose="020B0503030403020204"/>
                <a:cs typeface="Times New Roman" panose="02020603050405020304" pitchFamily="18" charset="0"/>
              </a:rPr>
              <a:t> Assessment </a:t>
            </a:r>
            <a:endParaRPr lang="en-GB" dirty="0"/>
          </a:p>
        </p:txBody>
      </p:sp>
    </p:spTree>
    <p:extLst>
      <p:ext uri="{BB962C8B-B14F-4D97-AF65-F5344CB8AC3E}">
        <p14:creationId xmlns:p14="http://schemas.microsoft.com/office/powerpoint/2010/main" val="2508193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DC070C6-0963-73EC-75D8-F9368AF79ADF}"/>
              </a:ext>
            </a:extLst>
          </p:cNvPr>
          <p:cNvSpPr/>
          <p:nvPr/>
        </p:nvSpPr>
        <p:spPr>
          <a:xfrm>
            <a:off x="4379495" y="90805"/>
            <a:ext cx="5915560" cy="4516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 </a:t>
            </a:r>
          </a:p>
        </p:txBody>
      </p:sp>
      <p:grpSp>
        <p:nvGrpSpPr>
          <p:cNvPr id="2" name="Google Shape;1821;p41">
            <a:extLst>
              <a:ext uri="{FF2B5EF4-FFF2-40B4-BE49-F238E27FC236}">
                <a16:creationId xmlns:a16="http://schemas.microsoft.com/office/drawing/2014/main" id="{0E969D48-586D-F44F-176E-4A7CC440832A}"/>
              </a:ext>
            </a:extLst>
          </p:cNvPr>
          <p:cNvGrpSpPr/>
          <p:nvPr/>
        </p:nvGrpSpPr>
        <p:grpSpPr>
          <a:xfrm>
            <a:off x="159514" y="1054138"/>
            <a:ext cx="5830428" cy="5313461"/>
            <a:chOff x="-393843" y="1145227"/>
            <a:chExt cx="3521236" cy="3529919"/>
          </a:xfrm>
        </p:grpSpPr>
        <p:sp>
          <p:nvSpPr>
            <p:cNvPr id="3" name="Google Shape;1822;p41">
              <a:extLst>
                <a:ext uri="{FF2B5EF4-FFF2-40B4-BE49-F238E27FC236}">
                  <a16:creationId xmlns:a16="http://schemas.microsoft.com/office/drawing/2014/main" id="{B08C0CDF-DA9C-6D3B-0E57-C4D9F5683C29}"/>
                </a:ext>
              </a:extLst>
            </p:cNvPr>
            <p:cNvSpPr/>
            <p:nvPr/>
          </p:nvSpPr>
          <p:spPr>
            <a:xfrm>
              <a:off x="1073634" y="3148694"/>
              <a:ext cx="1095690" cy="212192"/>
            </a:xfrm>
            <a:custGeom>
              <a:avLst/>
              <a:gdLst/>
              <a:ahLst/>
              <a:cxnLst/>
              <a:rect l="l" t="t" r="r" b="b"/>
              <a:pathLst>
                <a:path w="32810" h="6354" extrusionOk="0">
                  <a:moveTo>
                    <a:pt x="1" y="0"/>
                  </a:moveTo>
                  <a:lnTo>
                    <a:pt x="1" y="6354"/>
                  </a:lnTo>
                  <a:lnTo>
                    <a:pt x="32810" y="6354"/>
                  </a:lnTo>
                  <a:lnTo>
                    <a:pt x="32810" y="0"/>
                  </a:ln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 name="Google Shape;1823;p41">
              <a:extLst>
                <a:ext uri="{FF2B5EF4-FFF2-40B4-BE49-F238E27FC236}">
                  <a16:creationId xmlns:a16="http://schemas.microsoft.com/office/drawing/2014/main" id="{AF7F5F49-8495-54DB-8284-DBDBBB56DEA7}"/>
                </a:ext>
              </a:extLst>
            </p:cNvPr>
            <p:cNvSpPr/>
            <p:nvPr/>
          </p:nvSpPr>
          <p:spPr>
            <a:xfrm>
              <a:off x="390539" y="2985826"/>
              <a:ext cx="648865" cy="31625"/>
            </a:xfrm>
            <a:custGeom>
              <a:avLst/>
              <a:gdLst/>
              <a:ahLst/>
              <a:cxnLst/>
              <a:rect l="l" t="t" r="r" b="b"/>
              <a:pathLst>
                <a:path w="19430" h="947" extrusionOk="0">
                  <a:moveTo>
                    <a:pt x="1" y="0"/>
                  </a:moveTo>
                  <a:lnTo>
                    <a:pt x="1" y="947"/>
                  </a:lnTo>
                  <a:lnTo>
                    <a:pt x="19429" y="947"/>
                  </a:lnTo>
                  <a:lnTo>
                    <a:pt x="19429" y="0"/>
                  </a:ln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 name="Google Shape;1824;p41">
              <a:extLst>
                <a:ext uri="{FF2B5EF4-FFF2-40B4-BE49-F238E27FC236}">
                  <a16:creationId xmlns:a16="http://schemas.microsoft.com/office/drawing/2014/main" id="{6E915472-5E29-7B5D-6CD1-13D61996BD56}"/>
                </a:ext>
              </a:extLst>
            </p:cNvPr>
            <p:cNvSpPr/>
            <p:nvPr/>
          </p:nvSpPr>
          <p:spPr>
            <a:xfrm>
              <a:off x="645042" y="2561476"/>
              <a:ext cx="616705" cy="455975"/>
            </a:xfrm>
            <a:custGeom>
              <a:avLst/>
              <a:gdLst/>
              <a:ahLst/>
              <a:cxnLst/>
              <a:rect l="l" t="t" r="r" b="b"/>
              <a:pathLst>
                <a:path w="18467" h="13654" extrusionOk="0">
                  <a:moveTo>
                    <a:pt x="3305" y="1"/>
                  </a:moveTo>
                  <a:lnTo>
                    <a:pt x="0" y="13654"/>
                  </a:lnTo>
                  <a:lnTo>
                    <a:pt x="14824" y="13654"/>
                  </a:lnTo>
                  <a:lnTo>
                    <a:pt x="18466" y="1"/>
                  </a:ln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 name="Google Shape;1825;p41">
              <a:extLst>
                <a:ext uri="{FF2B5EF4-FFF2-40B4-BE49-F238E27FC236}">
                  <a16:creationId xmlns:a16="http://schemas.microsoft.com/office/drawing/2014/main" id="{53A85AA8-5D7A-E953-2FF3-508EE22D3106}"/>
                </a:ext>
              </a:extLst>
            </p:cNvPr>
            <p:cNvSpPr/>
            <p:nvPr/>
          </p:nvSpPr>
          <p:spPr>
            <a:xfrm>
              <a:off x="675031" y="2582916"/>
              <a:ext cx="558298" cy="400272"/>
            </a:xfrm>
            <a:custGeom>
              <a:avLst/>
              <a:gdLst/>
              <a:ahLst/>
              <a:cxnLst/>
              <a:rect l="l" t="t" r="r" b="b"/>
              <a:pathLst>
                <a:path w="16718" h="11986" extrusionOk="0">
                  <a:moveTo>
                    <a:pt x="3097" y="1"/>
                  </a:moveTo>
                  <a:lnTo>
                    <a:pt x="1" y="11985"/>
                  </a:lnTo>
                  <a:lnTo>
                    <a:pt x="13557" y="11985"/>
                  </a:lnTo>
                  <a:lnTo>
                    <a:pt x="16718" y="1"/>
                  </a:lnTo>
                  <a:close/>
                </a:path>
              </a:pathLst>
            </a:custGeom>
            <a:solidFill>
              <a:srgbClr val="E0E0E0"/>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1826;p41">
              <a:extLst>
                <a:ext uri="{FF2B5EF4-FFF2-40B4-BE49-F238E27FC236}">
                  <a16:creationId xmlns:a16="http://schemas.microsoft.com/office/drawing/2014/main" id="{3AC38A5B-896F-E3AB-AB34-2FD5B2AEDC3A}"/>
                </a:ext>
              </a:extLst>
            </p:cNvPr>
            <p:cNvSpPr/>
            <p:nvPr/>
          </p:nvSpPr>
          <p:spPr>
            <a:xfrm>
              <a:off x="2152693" y="3111191"/>
              <a:ext cx="32727" cy="1563955"/>
            </a:xfrm>
            <a:custGeom>
              <a:avLst/>
              <a:gdLst/>
              <a:ahLst/>
              <a:cxnLst/>
              <a:rect l="l" t="t" r="r" b="b"/>
              <a:pathLst>
                <a:path w="980" h="46832" extrusionOk="0">
                  <a:moveTo>
                    <a:pt x="0" y="0"/>
                  </a:moveTo>
                  <a:lnTo>
                    <a:pt x="0" y="46831"/>
                  </a:lnTo>
                  <a:lnTo>
                    <a:pt x="979" y="46831"/>
                  </a:lnTo>
                  <a:lnTo>
                    <a:pt x="979" y="0"/>
                  </a:ln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1827;p41">
              <a:extLst>
                <a:ext uri="{FF2B5EF4-FFF2-40B4-BE49-F238E27FC236}">
                  <a16:creationId xmlns:a16="http://schemas.microsoft.com/office/drawing/2014/main" id="{2F29A2E9-94A7-8DCD-BE7B-70893CA58D07}"/>
                </a:ext>
              </a:extLst>
            </p:cNvPr>
            <p:cNvSpPr/>
            <p:nvPr/>
          </p:nvSpPr>
          <p:spPr>
            <a:xfrm>
              <a:off x="2185387" y="3115466"/>
              <a:ext cx="32694" cy="1559680"/>
            </a:xfrm>
            <a:custGeom>
              <a:avLst/>
              <a:gdLst/>
              <a:ahLst/>
              <a:cxnLst/>
              <a:rect l="l" t="t" r="r" b="b"/>
              <a:pathLst>
                <a:path w="979" h="46704" extrusionOk="0">
                  <a:moveTo>
                    <a:pt x="0" y="1"/>
                  </a:moveTo>
                  <a:lnTo>
                    <a:pt x="0" y="46703"/>
                  </a:lnTo>
                  <a:lnTo>
                    <a:pt x="979" y="46703"/>
                  </a:lnTo>
                  <a:lnTo>
                    <a:pt x="979" y="1"/>
                  </a:ln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1828;p41">
              <a:extLst>
                <a:ext uri="{FF2B5EF4-FFF2-40B4-BE49-F238E27FC236}">
                  <a16:creationId xmlns:a16="http://schemas.microsoft.com/office/drawing/2014/main" id="{BF66A331-FBF4-0F05-93A2-F6C45A1A2CDD}"/>
                </a:ext>
              </a:extLst>
            </p:cNvPr>
            <p:cNvSpPr/>
            <p:nvPr/>
          </p:nvSpPr>
          <p:spPr>
            <a:xfrm>
              <a:off x="-7529" y="3020123"/>
              <a:ext cx="2489230" cy="128604"/>
            </a:xfrm>
            <a:custGeom>
              <a:avLst/>
              <a:gdLst/>
              <a:ahLst/>
              <a:cxnLst/>
              <a:rect l="l" t="t" r="r" b="b"/>
              <a:pathLst>
                <a:path w="74539" h="3851" extrusionOk="0">
                  <a:moveTo>
                    <a:pt x="0" y="0"/>
                  </a:moveTo>
                  <a:lnTo>
                    <a:pt x="0" y="3850"/>
                  </a:lnTo>
                  <a:lnTo>
                    <a:pt x="74538" y="3850"/>
                  </a:lnTo>
                  <a:lnTo>
                    <a:pt x="74538" y="0"/>
                  </a:ln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1829;p41">
              <a:extLst>
                <a:ext uri="{FF2B5EF4-FFF2-40B4-BE49-F238E27FC236}">
                  <a16:creationId xmlns:a16="http://schemas.microsoft.com/office/drawing/2014/main" id="{01B57C66-D8D8-02BF-06EE-337B8A9E79ED}"/>
                </a:ext>
              </a:extLst>
            </p:cNvPr>
            <p:cNvSpPr/>
            <p:nvPr/>
          </p:nvSpPr>
          <p:spPr>
            <a:xfrm>
              <a:off x="1613163" y="3215651"/>
              <a:ext cx="56838" cy="48823"/>
            </a:xfrm>
            <a:custGeom>
              <a:avLst/>
              <a:gdLst/>
              <a:ahLst/>
              <a:cxnLst/>
              <a:rect l="l" t="t" r="r" b="b"/>
              <a:pathLst>
                <a:path w="1702" h="1462" extrusionOk="0">
                  <a:moveTo>
                    <a:pt x="979" y="1"/>
                  </a:moveTo>
                  <a:cubicBezTo>
                    <a:pt x="322" y="1"/>
                    <a:pt x="1" y="787"/>
                    <a:pt x="450" y="1252"/>
                  </a:cubicBezTo>
                  <a:cubicBezTo>
                    <a:pt x="599" y="1396"/>
                    <a:pt x="781" y="1461"/>
                    <a:pt x="960" y="1461"/>
                  </a:cubicBezTo>
                  <a:cubicBezTo>
                    <a:pt x="1338" y="1461"/>
                    <a:pt x="1701" y="1170"/>
                    <a:pt x="1701" y="723"/>
                  </a:cubicBezTo>
                  <a:cubicBezTo>
                    <a:pt x="1701" y="322"/>
                    <a:pt x="1380" y="1"/>
                    <a:pt x="979"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 name="Google Shape;1830;p41">
              <a:extLst>
                <a:ext uri="{FF2B5EF4-FFF2-40B4-BE49-F238E27FC236}">
                  <a16:creationId xmlns:a16="http://schemas.microsoft.com/office/drawing/2014/main" id="{1AA5ADF7-418C-BC12-A56B-26FCCA881B8D}"/>
                </a:ext>
              </a:extLst>
            </p:cNvPr>
            <p:cNvSpPr/>
            <p:nvPr/>
          </p:nvSpPr>
          <p:spPr>
            <a:xfrm>
              <a:off x="-390069" y="2671312"/>
              <a:ext cx="994403" cy="1114458"/>
            </a:xfrm>
            <a:custGeom>
              <a:avLst/>
              <a:gdLst/>
              <a:ahLst/>
              <a:cxnLst/>
              <a:rect l="l" t="t" r="r" b="b"/>
              <a:pathLst>
                <a:path w="29777" h="33372" extrusionOk="0">
                  <a:moveTo>
                    <a:pt x="3482" y="1"/>
                  </a:moveTo>
                  <a:cubicBezTo>
                    <a:pt x="1476" y="1"/>
                    <a:pt x="0" y="1894"/>
                    <a:pt x="482" y="3835"/>
                  </a:cubicBezTo>
                  <a:lnTo>
                    <a:pt x="7156" y="31013"/>
                  </a:lnTo>
                  <a:cubicBezTo>
                    <a:pt x="7490" y="32397"/>
                    <a:pt x="8740" y="33371"/>
                    <a:pt x="10153" y="33371"/>
                  </a:cubicBezTo>
                  <a:cubicBezTo>
                    <a:pt x="10165" y="33371"/>
                    <a:pt x="10176" y="33371"/>
                    <a:pt x="10188" y="33371"/>
                  </a:cubicBezTo>
                  <a:lnTo>
                    <a:pt x="26311" y="33211"/>
                  </a:lnTo>
                  <a:cubicBezTo>
                    <a:pt x="28333" y="33195"/>
                    <a:pt x="29777" y="31285"/>
                    <a:pt x="29280" y="29344"/>
                  </a:cubicBezTo>
                  <a:lnTo>
                    <a:pt x="22269" y="2327"/>
                  </a:lnTo>
                  <a:cubicBezTo>
                    <a:pt x="21900" y="963"/>
                    <a:pt x="20680" y="1"/>
                    <a:pt x="19268" y="1"/>
                  </a:cubicBezTo>
                  <a:close/>
                </a:path>
              </a:pathLst>
            </a:custGeom>
            <a:solidFill>
              <a:srgbClr val="19B5B1"/>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 name="Google Shape;1831;p41">
              <a:extLst>
                <a:ext uri="{FF2B5EF4-FFF2-40B4-BE49-F238E27FC236}">
                  <a16:creationId xmlns:a16="http://schemas.microsoft.com/office/drawing/2014/main" id="{B0BC8F2E-165D-BAE3-799A-78D15AF78C84}"/>
                </a:ext>
              </a:extLst>
            </p:cNvPr>
            <p:cNvSpPr/>
            <p:nvPr/>
          </p:nvSpPr>
          <p:spPr>
            <a:xfrm>
              <a:off x="-393843" y="2671312"/>
              <a:ext cx="431330" cy="1114458"/>
            </a:xfrm>
            <a:custGeom>
              <a:avLst/>
              <a:gdLst/>
              <a:ahLst/>
              <a:cxnLst/>
              <a:rect l="l" t="t" r="r" b="b"/>
              <a:pathLst>
                <a:path w="12916" h="33372" extrusionOk="0">
                  <a:moveTo>
                    <a:pt x="3691" y="1"/>
                  </a:moveTo>
                  <a:cubicBezTo>
                    <a:pt x="1557" y="1"/>
                    <a:pt x="1" y="1990"/>
                    <a:pt x="498" y="4060"/>
                  </a:cubicBezTo>
                  <a:lnTo>
                    <a:pt x="7606" y="33371"/>
                  </a:lnTo>
                  <a:lnTo>
                    <a:pt x="12916" y="33371"/>
                  </a:lnTo>
                  <a:lnTo>
                    <a:pt x="3691" y="1"/>
                  </a:lnTo>
                  <a:close/>
                </a:path>
              </a:pathLst>
            </a:custGeom>
            <a:solidFill>
              <a:srgbClr val="19B5B1"/>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Google Shape;1832;p41">
              <a:extLst>
                <a:ext uri="{FF2B5EF4-FFF2-40B4-BE49-F238E27FC236}">
                  <a16:creationId xmlns:a16="http://schemas.microsoft.com/office/drawing/2014/main" id="{2A5F02F4-210D-7FCE-CA5C-CB3311B39EF2}"/>
                </a:ext>
              </a:extLst>
            </p:cNvPr>
            <p:cNvSpPr/>
            <p:nvPr/>
          </p:nvSpPr>
          <p:spPr>
            <a:xfrm>
              <a:off x="104444" y="3502848"/>
              <a:ext cx="721699" cy="283457"/>
            </a:xfrm>
            <a:custGeom>
              <a:avLst/>
              <a:gdLst/>
              <a:ahLst/>
              <a:cxnLst/>
              <a:rect l="l" t="t" r="r" b="b"/>
              <a:pathLst>
                <a:path w="21611" h="8488" extrusionOk="0">
                  <a:moveTo>
                    <a:pt x="2968" y="0"/>
                  </a:moveTo>
                  <a:cubicBezTo>
                    <a:pt x="1332" y="0"/>
                    <a:pt x="0" y="1332"/>
                    <a:pt x="0" y="2968"/>
                  </a:cubicBezTo>
                  <a:lnTo>
                    <a:pt x="0" y="5519"/>
                  </a:lnTo>
                  <a:cubicBezTo>
                    <a:pt x="0" y="7156"/>
                    <a:pt x="1332" y="8487"/>
                    <a:pt x="2968" y="8487"/>
                  </a:cubicBezTo>
                  <a:lnTo>
                    <a:pt x="18643" y="8487"/>
                  </a:lnTo>
                  <a:cubicBezTo>
                    <a:pt x="20279" y="8487"/>
                    <a:pt x="21611" y="7156"/>
                    <a:pt x="21611" y="5519"/>
                  </a:cubicBezTo>
                  <a:lnTo>
                    <a:pt x="21611" y="2968"/>
                  </a:lnTo>
                  <a:cubicBezTo>
                    <a:pt x="21611" y="1332"/>
                    <a:pt x="20279" y="0"/>
                    <a:pt x="18643" y="0"/>
                  </a:cubicBezTo>
                  <a:close/>
                </a:path>
              </a:pathLst>
            </a:custGeom>
            <a:solidFill>
              <a:srgbClr val="19B5B1"/>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 name="Google Shape;1833;p41">
              <a:extLst>
                <a:ext uri="{FF2B5EF4-FFF2-40B4-BE49-F238E27FC236}">
                  <a16:creationId xmlns:a16="http://schemas.microsoft.com/office/drawing/2014/main" id="{1C93C98F-8A06-3B61-5248-194700951461}"/>
                </a:ext>
              </a:extLst>
            </p:cNvPr>
            <p:cNvSpPr/>
            <p:nvPr/>
          </p:nvSpPr>
          <p:spPr>
            <a:xfrm>
              <a:off x="-393843" y="2670778"/>
              <a:ext cx="597437" cy="1115527"/>
            </a:xfrm>
            <a:custGeom>
              <a:avLst/>
              <a:gdLst/>
              <a:ahLst/>
              <a:cxnLst/>
              <a:rect l="l" t="t" r="r" b="b"/>
              <a:pathLst>
                <a:path w="17890" h="33404" extrusionOk="0">
                  <a:moveTo>
                    <a:pt x="3691" y="1"/>
                  </a:moveTo>
                  <a:cubicBezTo>
                    <a:pt x="1557" y="1"/>
                    <a:pt x="1" y="2006"/>
                    <a:pt x="498" y="4076"/>
                  </a:cubicBezTo>
                  <a:lnTo>
                    <a:pt x="7606" y="33387"/>
                  </a:lnTo>
                  <a:lnTo>
                    <a:pt x="7846" y="33387"/>
                  </a:lnTo>
                  <a:lnTo>
                    <a:pt x="7862" y="33403"/>
                  </a:lnTo>
                  <a:lnTo>
                    <a:pt x="17889" y="33403"/>
                  </a:lnTo>
                  <a:lnTo>
                    <a:pt x="15980" y="24900"/>
                  </a:lnTo>
                  <a:lnTo>
                    <a:pt x="10574" y="24900"/>
                  </a:lnTo>
                  <a:lnTo>
                    <a:pt x="3691" y="1"/>
                  </a:lnTo>
                  <a:close/>
                </a:path>
              </a:pathLst>
            </a:custGeom>
            <a:solidFill>
              <a:srgbClr val="263238">
                <a:alpha val="32020"/>
              </a:srgbClr>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 name="Google Shape;1834;p41">
              <a:extLst>
                <a:ext uri="{FF2B5EF4-FFF2-40B4-BE49-F238E27FC236}">
                  <a16:creationId xmlns:a16="http://schemas.microsoft.com/office/drawing/2014/main" id="{9FFA249C-FB45-A624-4B91-3A4DE24C088F}"/>
                </a:ext>
              </a:extLst>
            </p:cNvPr>
            <p:cNvSpPr/>
            <p:nvPr/>
          </p:nvSpPr>
          <p:spPr>
            <a:xfrm>
              <a:off x="-33778" y="3500143"/>
              <a:ext cx="665462" cy="5410"/>
            </a:xfrm>
            <a:custGeom>
              <a:avLst/>
              <a:gdLst/>
              <a:ahLst/>
              <a:cxnLst/>
              <a:rect l="l" t="t" r="r" b="b"/>
              <a:pathLst>
                <a:path w="19927" h="162" extrusionOk="0">
                  <a:moveTo>
                    <a:pt x="9963" y="1"/>
                  </a:moveTo>
                  <a:cubicBezTo>
                    <a:pt x="4460" y="1"/>
                    <a:pt x="0" y="33"/>
                    <a:pt x="0" y="81"/>
                  </a:cubicBezTo>
                  <a:cubicBezTo>
                    <a:pt x="0" y="113"/>
                    <a:pt x="4460" y="161"/>
                    <a:pt x="9963" y="161"/>
                  </a:cubicBezTo>
                  <a:cubicBezTo>
                    <a:pt x="15466" y="161"/>
                    <a:pt x="19926" y="113"/>
                    <a:pt x="19926" y="81"/>
                  </a:cubicBezTo>
                  <a:cubicBezTo>
                    <a:pt x="19926" y="33"/>
                    <a:pt x="15466" y="1"/>
                    <a:pt x="9963" y="1"/>
                  </a:cubicBezTo>
                  <a:close/>
                </a:path>
              </a:pathLst>
            </a:custGeom>
            <a:solidFill>
              <a:srgbClr val="E0E0E0"/>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 name="Google Shape;1835;p41">
              <a:extLst>
                <a:ext uri="{FF2B5EF4-FFF2-40B4-BE49-F238E27FC236}">
                  <a16:creationId xmlns:a16="http://schemas.microsoft.com/office/drawing/2014/main" id="{9BE171CB-13E4-6FBA-55AB-6FD92E2B0948}"/>
                </a:ext>
              </a:extLst>
            </p:cNvPr>
            <p:cNvSpPr/>
            <p:nvPr/>
          </p:nvSpPr>
          <p:spPr>
            <a:xfrm>
              <a:off x="4259" y="3023663"/>
              <a:ext cx="48857" cy="43480"/>
            </a:xfrm>
            <a:custGeom>
              <a:avLst/>
              <a:gdLst/>
              <a:ahLst/>
              <a:cxnLst/>
              <a:rect l="l" t="t" r="r" b="b"/>
              <a:pathLst>
                <a:path w="1463" h="1302" extrusionOk="0">
                  <a:moveTo>
                    <a:pt x="634" y="1"/>
                  </a:moveTo>
                  <a:cubicBezTo>
                    <a:pt x="531" y="1"/>
                    <a:pt x="424" y="24"/>
                    <a:pt x="337" y="87"/>
                  </a:cubicBezTo>
                  <a:cubicBezTo>
                    <a:pt x="257" y="135"/>
                    <a:pt x="225" y="183"/>
                    <a:pt x="241" y="183"/>
                  </a:cubicBezTo>
                  <a:cubicBezTo>
                    <a:pt x="347" y="136"/>
                    <a:pt x="461" y="106"/>
                    <a:pt x="577" y="106"/>
                  </a:cubicBezTo>
                  <a:cubicBezTo>
                    <a:pt x="620" y="106"/>
                    <a:pt x="663" y="110"/>
                    <a:pt x="706" y="119"/>
                  </a:cubicBezTo>
                  <a:cubicBezTo>
                    <a:pt x="883" y="151"/>
                    <a:pt x="1027" y="247"/>
                    <a:pt x="1107" y="391"/>
                  </a:cubicBezTo>
                  <a:cubicBezTo>
                    <a:pt x="1252" y="767"/>
                    <a:pt x="979" y="1143"/>
                    <a:pt x="619" y="1143"/>
                  </a:cubicBezTo>
                  <a:cubicBezTo>
                    <a:pt x="579" y="1143"/>
                    <a:pt x="539" y="1139"/>
                    <a:pt x="498" y="1129"/>
                  </a:cubicBezTo>
                  <a:cubicBezTo>
                    <a:pt x="337" y="1081"/>
                    <a:pt x="209" y="953"/>
                    <a:pt x="145" y="793"/>
                  </a:cubicBezTo>
                  <a:cubicBezTo>
                    <a:pt x="96" y="632"/>
                    <a:pt x="80" y="472"/>
                    <a:pt x="129" y="311"/>
                  </a:cubicBezTo>
                  <a:lnTo>
                    <a:pt x="129" y="311"/>
                  </a:lnTo>
                  <a:cubicBezTo>
                    <a:pt x="129" y="311"/>
                    <a:pt x="80" y="343"/>
                    <a:pt x="48" y="424"/>
                  </a:cubicBezTo>
                  <a:cubicBezTo>
                    <a:pt x="0" y="552"/>
                    <a:pt x="0" y="696"/>
                    <a:pt x="32" y="825"/>
                  </a:cubicBezTo>
                  <a:cubicBezTo>
                    <a:pt x="96" y="1033"/>
                    <a:pt x="241" y="1194"/>
                    <a:pt x="449" y="1274"/>
                  </a:cubicBezTo>
                  <a:cubicBezTo>
                    <a:pt x="514" y="1292"/>
                    <a:pt x="578" y="1301"/>
                    <a:pt x="640" y="1301"/>
                  </a:cubicBezTo>
                  <a:cubicBezTo>
                    <a:pt x="1113" y="1301"/>
                    <a:pt x="1463" y="795"/>
                    <a:pt x="1236" y="327"/>
                  </a:cubicBezTo>
                  <a:cubicBezTo>
                    <a:pt x="1123" y="151"/>
                    <a:pt x="931" y="22"/>
                    <a:pt x="722" y="6"/>
                  </a:cubicBezTo>
                  <a:cubicBezTo>
                    <a:pt x="693" y="3"/>
                    <a:pt x="664" y="1"/>
                    <a:pt x="634" y="1"/>
                  </a:cubicBezTo>
                  <a:close/>
                </a:path>
              </a:pathLst>
            </a:custGeom>
            <a:solidFill>
              <a:srgbClr val="E0E0E0"/>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 name="Google Shape;1836;p41">
              <a:extLst>
                <a:ext uri="{FF2B5EF4-FFF2-40B4-BE49-F238E27FC236}">
                  <a16:creationId xmlns:a16="http://schemas.microsoft.com/office/drawing/2014/main" id="{24D47209-6D56-9E9E-7CEC-81E82285D99F}"/>
                </a:ext>
              </a:extLst>
            </p:cNvPr>
            <p:cNvSpPr/>
            <p:nvPr/>
          </p:nvSpPr>
          <p:spPr>
            <a:xfrm>
              <a:off x="-9132" y="3057091"/>
              <a:ext cx="52530" cy="112007"/>
            </a:xfrm>
            <a:custGeom>
              <a:avLst/>
              <a:gdLst/>
              <a:ahLst/>
              <a:cxnLst/>
              <a:rect l="l" t="t" r="r" b="b"/>
              <a:pathLst>
                <a:path w="1573" h="3354" extrusionOk="0">
                  <a:moveTo>
                    <a:pt x="1556" y="0"/>
                  </a:moveTo>
                  <a:cubicBezTo>
                    <a:pt x="1364" y="64"/>
                    <a:pt x="1203" y="160"/>
                    <a:pt x="1075" y="305"/>
                  </a:cubicBezTo>
                  <a:cubicBezTo>
                    <a:pt x="353" y="915"/>
                    <a:pt x="0" y="1861"/>
                    <a:pt x="145" y="2808"/>
                  </a:cubicBezTo>
                  <a:cubicBezTo>
                    <a:pt x="161" y="3000"/>
                    <a:pt x="225" y="3177"/>
                    <a:pt x="321" y="3353"/>
                  </a:cubicBezTo>
                  <a:cubicBezTo>
                    <a:pt x="353" y="3337"/>
                    <a:pt x="289" y="3129"/>
                    <a:pt x="257" y="2792"/>
                  </a:cubicBezTo>
                  <a:cubicBezTo>
                    <a:pt x="177" y="1893"/>
                    <a:pt x="497" y="1011"/>
                    <a:pt x="1139" y="385"/>
                  </a:cubicBezTo>
                  <a:cubicBezTo>
                    <a:pt x="1380" y="144"/>
                    <a:pt x="1572" y="32"/>
                    <a:pt x="1556" y="0"/>
                  </a:cubicBezTo>
                  <a:close/>
                </a:path>
              </a:pathLst>
            </a:custGeom>
            <a:solidFill>
              <a:srgbClr val="E0E0E0"/>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 name="Google Shape;1837;p41">
              <a:extLst>
                <a:ext uri="{FF2B5EF4-FFF2-40B4-BE49-F238E27FC236}">
                  <a16:creationId xmlns:a16="http://schemas.microsoft.com/office/drawing/2014/main" id="{966D0BB6-B178-61B4-3091-BCF305F889C3}"/>
                </a:ext>
              </a:extLst>
            </p:cNvPr>
            <p:cNvSpPr/>
            <p:nvPr/>
          </p:nvSpPr>
          <p:spPr>
            <a:xfrm>
              <a:off x="-41292" y="2958509"/>
              <a:ext cx="50393" cy="76742"/>
            </a:xfrm>
            <a:custGeom>
              <a:avLst/>
              <a:gdLst/>
              <a:ahLst/>
              <a:cxnLst/>
              <a:rect l="l" t="t" r="r" b="b"/>
              <a:pathLst>
                <a:path w="1509" h="2298" extrusionOk="0">
                  <a:moveTo>
                    <a:pt x="49" y="0"/>
                  </a:moveTo>
                  <a:cubicBezTo>
                    <a:pt x="1" y="144"/>
                    <a:pt x="1" y="289"/>
                    <a:pt x="33" y="433"/>
                  </a:cubicBezTo>
                  <a:cubicBezTo>
                    <a:pt x="145" y="1107"/>
                    <a:pt x="530" y="1717"/>
                    <a:pt x="1091" y="2118"/>
                  </a:cubicBezTo>
                  <a:cubicBezTo>
                    <a:pt x="1289" y="2245"/>
                    <a:pt x="1437" y="2297"/>
                    <a:pt x="1470" y="2297"/>
                  </a:cubicBezTo>
                  <a:cubicBezTo>
                    <a:pt x="1474" y="2297"/>
                    <a:pt x="1477" y="2296"/>
                    <a:pt x="1477" y="2294"/>
                  </a:cubicBezTo>
                  <a:cubicBezTo>
                    <a:pt x="1509" y="2246"/>
                    <a:pt x="931" y="1957"/>
                    <a:pt x="530" y="1300"/>
                  </a:cubicBezTo>
                  <a:cubicBezTo>
                    <a:pt x="113" y="642"/>
                    <a:pt x="97" y="0"/>
                    <a:pt x="49" y="0"/>
                  </a:cubicBezTo>
                  <a:close/>
                </a:path>
              </a:pathLst>
            </a:custGeom>
            <a:solidFill>
              <a:srgbClr val="E0E0E0"/>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 name="Google Shape;1838;p41">
              <a:extLst>
                <a:ext uri="{FF2B5EF4-FFF2-40B4-BE49-F238E27FC236}">
                  <a16:creationId xmlns:a16="http://schemas.microsoft.com/office/drawing/2014/main" id="{FDFBF40A-07E7-0ECF-15A5-7EC0ED322209}"/>
                </a:ext>
              </a:extLst>
            </p:cNvPr>
            <p:cNvSpPr/>
            <p:nvPr/>
          </p:nvSpPr>
          <p:spPr>
            <a:xfrm>
              <a:off x="-65937" y="3041462"/>
              <a:ext cx="70597" cy="18467"/>
            </a:xfrm>
            <a:custGeom>
              <a:avLst/>
              <a:gdLst/>
              <a:ahLst/>
              <a:cxnLst/>
              <a:rect l="l" t="t" r="r" b="b"/>
              <a:pathLst>
                <a:path w="2114" h="553" extrusionOk="0">
                  <a:moveTo>
                    <a:pt x="26" y="0"/>
                  </a:moveTo>
                  <a:cubicBezTo>
                    <a:pt x="22" y="0"/>
                    <a:pt x="18" y="1"/>
                    <a:pt x="17" y="3"/>
                  </a:cubicBezTo>
                  <a:cubicBezTo>
                    <a:pt x="1" y="35"/>
                    <a:pt x="402" y="372"/>
                    <a:pt x="1011" y="500"/>
                  </a:cubicBezTo>
                  <a:cubicBezTo>
                    <a:pt x="1193" y="538"/>
                    <a:pt x="1365" y="552"/>
                    <a:pt x="1516" y="552"/>
                  </a:cubicBezTo>
                  <a:cubicBezTo>
                    <a:pt x="1872" y="552"/>
                    <a:pt x="2113" y="475"/>
                    <a:pt x="2102" y="452"/>
                  </a:cubicBezTo>
                  <a:cubicBezTo>
                    <a:pt x="2102" y="404"/>
                    <a:pt x="1621" y="468"/>
                    <a:pt x="1043" y="340"/>
                  </a:cubicBezTo>
                  <a:cubicBezTo>
                    <a:pt x="499" y="234"/>
                    <a:pt x="98" y="0"/>
                    <a:pt x="26" y="0"/>
                  </a:cubicBezTo>
                  <a:close/>
                </a:path>
              </a:pathLst>
            </a:custGeom>
            <a:solidFill>
              <a:srgbClr val="E0E0E0"/>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 name="Google Shape;1839;p41">
              <a:extLst>
                <a:ext uri="{FF2B5EF4-FFF2-40B4-BE49-F238E27FC236}">
                  <a16:creationId xmlns:a16="http://schemas.microsoft.com/office/drawing/2014/main" id="{3FD65D61-C423-282C-9445-8909D69C703A}"/>
                </a:ext>
              </a:extLst>
            </p:cNvPr>
            <p:cNvSpPr/>
            <p:nvPr/>
          </p:nvSpPr>
          <p:spPr>
            <a:xfrm>
              <a:off x="279634" y="3023663"/>
              <a:ext cx="48924" cy="43480"/>
            </a:xfrm>
            <a:custGeom>
              <a:avLst/>
              <a:gdLst/>
              <a:ahLst/>
              <a:cxnLst/>
              <a:rect l="l" t="t" r="r" b="b"/>
              <a:pathLst>
                <a:path w="1465" h="1302" extrusionOk="0">
                  <a:moveTo>
                    <a:pt x="650" y="1"/>
                  </a:moveTo>
                  <a:cubicBezTo>
                    <a:pt x="547" y="1"/>
                    <a:pt x="441" y="24"/>
                    <a:pt x="353" y="87"/>
                  </a:cubicBezTo>
                  <a:cubicBezTo>
                    <a:pt x="273" y="135"/>
                    <a:pt x="241" y="183"/>
                    <a:pt x="241" y="183"/>
                  </a:cubicBezTo>
                  <a:cubicBezTo>
                    <a:pt x="359" y="136"/>
                    <a:pt x="476" y="106"/>
                    <a:pt x="594" y="106"/>
                  </a:cubicBezTo>
                  <a:cubicBezTo>
                    <a:pt x="637" y="106"/>
                    <a:pt x="680" y="110"/>
                    <a:pt x="722" y="119"/>
                  </a:cubicBezTo>
                  <a:cubicBezTo>
                    <a:pt x="883" y="151"/>
                    <a:pt x="1027" y="247"/>
                    <a:pt x="1124" y="391"/>
                  </a:cubicBezTo>
                  <a:cubicBezTo>
                    <a:pt x="1268" y="767"/>
                    <a:pt x="996" y="1143"/>
                    <a:pt x="623" y="1143"/>
                  </a:cubicBezTo>
                  <a:cubicBezTo>
                    <a:pt x="583" y="1143"/>
                    <a:pt x="541" y="1139"/>
                    <a:pt x="498" y="1129"/>
                  </a:cubicBezTo>
                  <a:cubicBezTo>
                    <a:pt x="337" y="1081"/>
                    <a:pt x="225" y="953"/>
                    <a:pt x="161" y="793"/>
                  </a:cubicBezTo>
                  <a:cubicBezTo>
                    <a:pt x="113" y="632"/>
                    <a:pt x="97" y="472"/>
                    <a:pt x="145" y="311"/>
                  </a:cubicBezTo>
                  <a:lnTo>
                    <a:pt x="145" y="311"/>
                  </a:lnTo>
                  <a:cubicBezTo>
                    <a:pt x="145" y="311"/>
                    <a:pt x="97" y="343"/>
                    <a:pt x="65" y="424"/>
                  </a:cubicBezTo>
                  <a:cubicBezTo>
                    <a:pt x="17" y="552"/>
                    <a:pt x="1" y="696"/>
                    <a:pt x="49" y="825"/>
                  </a:cubicBezTo>
                  <a:cubicBezTo>
                    <a:pt x="113" y="1033"/>
                    <a:pt x="257" y="1194"/>
                    <a:pt x="450" y="1274"/>
                  </a:cubicBezTo>
                  <a:cubicBezTo>
                    <a:pt x="515" y="1292"/>
                    <a:pt x="579" y="1301"/>
                    <a:pt x="641" y="1301"/>
                  </a:cubicBezTo>
                  <a:cubicBezTo>
                    <a:pt x="1113" y="1301"/>
                    <a:pt x="1465" y="795"/>
                    <a:pt x="1252" y="327"/>
                  </a:cubicBezTo>
                  <a:cubicBezTo>
                    <a:pt x="1140" y="151"/>
                    <a:pt x="947" y="22"/>
                    <a:pt x="739" y="6"/>
                  </a:cubicBezTo>
                  <a:cubicBezTo>
                    <a:pt x="710" y="3"/>
                    <a:pt x="680" y="1"/>
                    <a:pt x="650" y="1"/>
                  </a:cubicBezTo>
                  <a:close/>
                </a:path>
              </a:pathLst>
            </a:custGeom>
            <a:solidFill>
              <a:srgbClr val="E0E0E0"/>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 name="Google Shape;1840;p41">
              <a:extLst>
                <a:ext uri="{FF2B5EF4-FFF2-40B4-BE49-F238E27FC236}">
                  <a16:creationId xmlns:a16="http://schemas.microsoft.com/office/drawing/2014/main" id="{3BE9C280-D3AE-A868-39B4-0ADA3B1DC165}"/>
                </a:ext>
              </a:extLst>
            </p:cNvPr>
            <p:cNvSpPr/>
            <p:nvPr/>
          </p:nvSpPr>
          <p:spPr>
            <a:xfrm>
              <a:off x="266777" y="3057091"/>
              <a:ext cx="51996" cy="112007"/>
            </a:xfrm>
            <a:custGeom>
              <a:avLst/>
              <a:gdLst/>
              <a:ahLst/>
              <a:cxnLst/>
              <a:rect l="l" t="t" r="r" b="b"/>
              <a:pathLst>
                <a:path w="1557" h="3354" extrusionOk="0">
                  <a:moveTo>
                    <a:pt x="1557" y="0"/>
                  </a:moveTo>
                  <a:lnTo>
                    <a:pt x="1557" y="0"/>
                  </a:lnTo>
                  <a:cubicBezTo>
                    <a:pt x="1364" y="64"/>
                    <a:pt x="1204" y="160"/>
                    <a:pt x="1059" y="305"/>
                  </a:cubicBezTo>
                  <a:cubicBezTo>
                    <a:pt x="337" y="915"/>
                    <a:pt x="0" y="1861"/>
                    <a:pt x="145" y="2808"/>
                  </a:cubicBezTo>
                  <a:cubicBezTo>
                    <a:pt x="161" y="3000"/>
                    <a:pt x="209" y="3177"/>
                    <a:pt x="321" y="3353"/>
                  </a:cubicBezTo>
                  <a:cubicBezTo>
                    <a:pt x="337" y="3337"/>
                    <a:pt x="289" y="3129"/>
                    <a:pt x="257" y="2792"/>
                  </a:cubicBezTo>
                  <a:cubicBezTo>
                    <a:pt x="177" y="1893"/>
                    <a:pt x="498" y="1011"/>
                    <a:pt x="1140" y="385"/>
                  </a:cubicBezTo>
                  <a:cubicBezTo>
                    <a:pt x="1380" y="144"/>
                    <a:pt x="1557" y="32"/>
                    <a:pt x="1557" y="0"/>
                  </a:cubicBezTo>
                  <a:close/>
                </a:path>
              </a:pathLst>
            </a:custGeom>
            <a:solidFill>
              <a:srgbClr val="E0E0E0"/>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 name="Google Shape;1841;p41">
              <a:extLst>
                <a:ext uri="{FF2B5EF4-FFF2-40B4-BE49-F238E27FC236}">
                  <a16:creationId xmlns:a16="http://schemas.microsoft.com/office/drawing/2014/main" id="{3CEA0EB4-29E1-BD87-6E1D-268FD397FDD7}"/>
                </a:ext>
              </a:extLst>
            </p:cNvPr>
            <p:cNvSpPr/>
            <p:nvPr/>
          </p:nvSpPr>
          <p:spPr>
            <a:xfrm>
              <a:off x="234618" y="2958509"/>
              <a:ext cx="50393" cy="76742"/>
            </a:xfrm>
            <a:custGeom>
              <a:avLst/>
              <a:gdLst/>
              <a:ahLst/>
              <a:cxnLst/>
              <a:rect l="l" t="t" r="r" b="b"/>
              <a:pathLst>
                <a:path w="1509" h="2298" extrusionOk="0">
                  <a:moveTo>
                    <a:pt x="33" y="0"/>
                  </a:moveTo>
                  <a:cubicBezTo>
                    <a:pt x="1" y="144"/>
                    <a:pt x="1" y="289"/>
                    <a:pt x="33" y="433"/>
                  </a:cubicBezTo>
                  <a:cubicBezTo>
                    <a:pt x="145" y="1107"/>
                    <a:pt x="514" y="1717"/>
                    <a:pt x="1092" y="2118"/>
                  </a:cubicBezTo>
                  <a:cubicBezTo>
                    <a:pt x="1289" y="2245"/>
                    <a:pt x="1437" y="2297"/>
                    <a:pt x="1470" y="2297"/>
                  </a:cubicBezTo>
                  <a:cubicBezTo>
                    <a:pt x="1475" y="2297"/>
                    <a:pt x="1477" y="2296"/>
                    <a:pt x="1477" y="2294"/>
                  </a:cubicBezTo>
                  <a:cubicBezTo>
                    <a:pt x="1509" y="2246"/>
                    <a:pt x="931" y="1957"/>
                    <a:pt x="530" y="1300"/>
                  </a:cubicBezTo>
                  <a:cubicBezTo>
                    <a:pt x="113" y="642"/>
                    <a:pt x="97" y="0"/>
                    <a:pt x="33" y="0"/>
                  </a:cubicBezTo>
                  <a:close/>
                </a:path>
              </a:pathLst>
            </a:custGeom>
            <a:solidFill>
              <a:srgbClr val="E0E0E0"/>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5" name="Google Shape;1842;p41">
              <a:extLst>
                <a:ext uri="{FF2B5EF4-FFF2-40B4-BE49-F238E27FC236}">
                  <a16:creationId xmlns:a16="http://schemas.microsoft.com/office/drawing/2014/main" id="{4B32AAC1-4EC0-8CCC-4643-00C5108B9714}"/>
                </a:ext>
              </a:extLst>
            </p:cNvPr>
            <p:cNvSpPr/>
            <p:nvPr/>
          </p:nvSpPr>
          <p:spPr>
            <a:xfrm>
              <a:off x="209438" y="3041462"/>
              <a:ext cx="71131" cy="18467"/>
            </a:xfrm>
            <a:custGeom>
              <a:avLst/>
              <a:gdLst/>
              <a:ahLst/>
              <a:cxnLst/>
              <a:rect l="l" t="t" r="r" b="b"/>
              <a:pathLst>
                <a:path w="2130" h="553" extrusionOk="0">
                  <a:moveTo>
                    <a:pt x="42" y="0"/>
                  </a:moveTo>
                  <a:cubicBezTo>
                    <a:pt x="38" y="0"/>
                    <a:pt x="35" y="1"/>
                    <a:pt x="33" y="3"/>
                  </a:cubicBezTo>
                  <a:cubicBezTo>
                    <a:pt x="1" y="35"/>
                    <a:pt x="402" y="372"/>
                    <a:pt x="1028" y="500"/>
                  </a:cubicBezTo>
                  <a:cubicBezTo>
                    <a:pt x="1209" y="538"/>
                    <a:pt x="1381" y="552"/>
                    <a:pt x="1532" y="552"/>
                  </a:cubicBezTo>
                  <a:cubicBezTo>
                    <a:pt x="1888" y="552"/>
                    <a:pt x="2130" y="475"/>
                    <a:pt x="2119" y="452"/>
                  </a:cubicBezTo>
                  <a:cubicBezTo>
                    <a:pt x="2119" y="404"/>
                    <a:pt x="1637" y="468"/>
                    <a:pt x="1060" y="340"/>
                  </a:cubicBezTo>
                  <a:cubicBezTo>
                    <a:pt x="516" y="234"/>
                    <a:pt x="114" y="0"/>
                    <a:pt x="42" y="0"/>
                  </a:cubicBezTo>
                  <a:close/>
                </a:path>
              </a:pathLst>
            </a:custGeom>
            <a:solidFill>
              <a:srgbClr val="E0E0E0"/>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Google Shape;1843;p41">
              <a:extLst>
                <a:ext uri="{FF2B5EF4-FFF2-40B4-BE49-F238E27FC236}">
                  <a16:creationId xmlns:a16="http://schemas.microsoft.com/office/drawing/2014/main" id="{9ED677D1-3B4A-A07E-EDCD-F0E43DA66D99}"/>
                </a:ext>
              </a:extLst>
            </p:cNvPr>
            <p:cNvSpPr/>
            <p:nvPr/>
          </p:nvSpPr>
          <p:spPr>
            <a:xfrm>
              <a:off x="-130757" y="3782497"/>
              <a:ext cx="928515" cy="83621"/>
            </a:xfrm>
            <a:custGeom>
              <a:avLst/>
              <a:gdLst/>
              <a:ahLst/>
              <a:cxnLst/>
              <a:rect l="l" t="t" r="r" b="b"/>
              <a:pathLst>
                <a:path w="27804" h="2504" extrusionOk="0">
                  <a:moveTo>
                    <a:pt x="1220" y="1"/>
                  </a:moveTo>
                  <a:cubicBezTo>
                    <a:pt x="546" y="17"/>
                    <a:pt x="0" y="562"/>
                    <a:pt x="0" y="1252"/>
                  </a:cubicBezTo>
                  <a:cubicBezTo>
                    <a:pt x="0" y="1926"/>
                    <a:pt x="546" y="2488"/>
                    <a:pt x="1220" y="2504"/>
                  </a:cubicBezTo>
                  <a:lnTo>
                    <a:pt x="26568" y="2504"/>
                  </a:lnTo>
                  <a:cubicBezTo>
                    <a:pt x="27242" y="2488"/>
                    <a:pt x="27804" y="1926"/>
                    <a:pt x="27804" y="1252"/>
                  </a:cubicBezTo>
                  <a:cubicBezTo>
                    <a:pt x="27804" y="562"/>
                    <a:pt x="27242" y="17"/>
                    <a:pt x="26568"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1844;p41">
              <a:extLst>
                <a:ext uri="{FF2B5EF4-FFF2-40B4-BE49-F238E27FC236}">
                  <a16:creationId xmlns:a16="http://schemas.microsoft.com/office/drawing/2014/main" id="{F8E5C0D3-583D-50E8-C4B9-07403A499EE3}"/>
                </a:ext>
              </a:extLst>
            </p:cNvPr>
            <p:cNvSpPr/>
            <p:nvPr/>
          </p:nvSpPr>
          <p:spPr>
            <a:xfrm>
              <a:off x="-169862" y="3866085"/>
              <a:ext cx="221309" cy="809061"/>
            </a:xfrm>
            <a:custGeom>
              <a:avLst/>
              <a:gdLst/>
              <a:ahLst/>
              <a:cxnLst/>
              <a:rect l="l" t="t" r="r" b="b"/>
              <a:pathLst>
                <a:path w="6627" h="24227" extrusionOk="0">
                  <a:moveTo>
                    <a:pt x="4171" y="1"/>
                  </a:moveTo>
                  <a:lnTo>
                    <a:pt x="0" y="24226"/>
                  </a:lnTo>
                  <a:lnTo>
                    <a:pt x="1155" y="24226"/>
                  </a:lnTo>
                  <a:lnTo>
                    <a:pt x="6626" y="1"/>
                  </a:ln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1845;p41">
              <a:extLst>
                <a:ext uri="{FF2B5EF4-FFF2-40B4-BE49-F238E27FC236}">
                  <a16:creationId xmlns:a16="http://schemas.microsoft.com/office/drawing/2014/main" id="{4D575E5D-BC59-7B4A-7AD6-AA43575FC7C7}"/>
                </a:ext>
              </a:extLst>
            </p:cNvPr>
            <p:cNvSpPr/>
            <p:nvPr/>
          </p:nvSpPr>
          <p:spPr>
            <a:xfrm>
              <a:off x="149995" y="3866085"/>
              <a:ext cx="229858" cy="809061"/>
            </a:xfrm>
            <a:custGeom>
              <a:avLst/>
              <a:gdLst/>
              <a:ahLst/>
              <a:cxnLst/>
              <a:rect l="l" t="t" r="r" b="b"/>
              <a:pathLst>
                <a:path w="6883" h="24227" extrusionOk="0">
                  <a:moveTo>
                    <a:pt x="4428" y="1"/>
                  </a:moveTo>
                  <a:lnTo>
                    <a:pt x="0" y="24226"/>
                  </a:lnTo>
                  <a:lnTo>
                    <a:pt x="1139" y="24226"/>
                  </a:lnTo>
                  <a:lnTo>
                    <a:pt x="6883" y="1"/>
                  </a:ln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 name="Google Shape;1846;p41">
              <a:extLst>
                <a:ext uri="{FF2B5EF4-FFF2-40B4-BE49-F238E27FC236}">
                  <a16:creationId xmlns:a16="http://schemas.microsoft.com/office/drawing/2014/main" id="{ACBD0B86-0921-F21B-0110-B33A60FD972C}"/>
                </a:ext>
              </a:extLst>
            </p:cNvPr>
            <p:cNvSpPr/>
            <p:nvPr/>
          </p:nvSpPr>
          <p:spPr>
            <a:xfrm>
              <a:off x="579121" y="3866085"/>
              <a:ext cx="247023" cy="809061"/>
            </a:xfrm>
            <a:custGeom>
              <a:avLst/>
              <a:gdLst/>
              <a:ahLst/>
              <a:cxnLst/>
              <a:rect l="l" t="t" r="r" b="b"/>
              <a:pathLst>
                <a:path w="7397" h="24227" extrusionOk="0">
                  <a:moveTo>
                    <a:pt x="1" y="1"/>
                  </a:moveTo>
                  <a:lnTo>
                    <a:pt x="6258" y="24226"/>
                  </a:lnTo>
                  <a:lnTo>
                    <a:pt x="7397" y="24226"/>
                  </a:lnTo>
                  <a:lnTo>
                    <a:pt x="2455" y="1"/>
                  </a:ln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1847;p41">
              <a:extLst>
                <a:ext uri="{FF2B5EF4-FFF2-40B4-BE49-F238E27FC236}">
                  <a16:creationId xmlns:a16="http://schemas.microsoft.com/office/drawing/2014/main" id="{8D17B0DA-6F89-3CB7-4F5B-186CA7BD9769}"/>
                </a:ext>
              </a:extLst>
            </p:cNvPr>
            <p:cNvSpPr/>
            <p:nvPr/>
          </p:nvSpPr>
          <p:spPr>
            <a:xfrm>
              <a:off x="1753556" y="1345631"/>
              <a:ext cx="301657" cy="686033"/>
            </a:xfrm>
            <a:custGeom>
              <a:avLst/>
              <a:gdLst/>
              <a:ahLst/>
              <a:cxnLst/>
              <a:rect l="l" t="t" r="r" b="b"/>
              <a:pathLst>
                <a:path w="9033" h="20543" extrusionOk="0">
                  <a:moveTo>
                    <a:pt x="8139" y="0"/>
                  </a:moveTo>
                  <a:cubicBezTo>
                    <a:pt x="5068" y="0"/>
                    <a:pt x="3381" y="2015"/>
                    <a:pt x="2647" y="3600"/>
                  </a:cubicBezTo>
                  <a:cubicBezTo>
                    <a:pt x="1845" y="5333"/>
                    <a:pt x="1653" y="7290"/>
                    <a:pt x="1540" y="9199"/>
                  </a:cubicBezTo>
                  <a:cubicBezTo>
                    <a:pt x="1428" y="11109"/>
                    <a:pt x="1412" y="13050"/>
                    <a:pt x="899" y="14895"/>
                  </a:cubicBezTo>
                  <a:cubicBezTo>
                    <a:pt x="642" y="15857"/>
                    <a:pt x="257" y="16788"/>
                    <a:pt x="128" y="17783"/>
                  </a:cubicBezTo>
                  <a:cubicBezTo>
                    <a:pt x="0" y="18761"/>
                    <a:pt x="193" y="19868"/>
                    <a:pt x="931" y="20542"/>
                  </a:cubicBezTo>
                  <a:lnTo>
                    <a:pt x="9033" y="55"/>
                  </a:lnTo>
                  <a:cubicBezTo>
                    <a:pt x="8722" y="18"/>
                    <a:pt x="8425" y="0"/>
                    <a:pt x="8139"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1848;p41">
              <a:extLst>
                <a:ext uri="{FF2B5EF4-FFF2-40B4-BE49-F238E27FC236}">
                  <a16:creationId xmlns:a16="http://schemas.microsoft.com/office/drawing/2014/main" id="{4F8355E7-EE9E-447A-4778-580100CE2635}"/>
                </a:ext>
              </a:extLst>
            </p:cNvPr>
            <p:cNvSpPr/>
            <p:nvPr/>
          </p:nvSpPr>
          <p:spPr>
            <a:xfrm>
              <a:off x="2061091" y="1410651"/>
              <a:ext cx="214863" cy="611362"/>
            </a:xfrm>
            <a:custGeom>
              <a:avLst/>
              <a:gdLst/>
              <a:ahLst/>
              <a:cxnLst/>
              <a:rect l="l" t="t" r="r" b="b"/>
              <a:pathLst>
                <a:path w="6434" h="18307" extrusionOk="0">
                  <a:moveTo>
                    <a:pt x="3369" y="1"/>
                  </a:moveTo>
                  <a:lnTo>
                    <a:pt x="915" y="274"/>
                  </a:lnTo>
                  <a:cubicBezTo>
                    <a:pt x="144" y="4557"/>
                    <a:pt x="80" y="8937"/>
                    <a:pt x="16" y="13285"/>
                  </a:cubicBezTo>
                  <a:cubicBezTo>
                    <a:pt x="0" y="14295"/>
                    <a:pt x="0" y="15338"/>
                    <a:pt x="401" y="16253"/>
                  </a:cubicBezTo>
                  <a:cubicBezTo>
                    <a:pt x="979" y="17472"/>
                    <a:pt x="2198" y="18274"/>
                    <a:pt x="3546" y="18306"/>
                  </a:cubicBezTo>
                  <a:cubicBezTo>
                    <a:pt x="4524" y="18306"/>
                    <a:pt x="5551" y="17841"/>
                    <a:pt x="6016" y="16959"/>
                  </a:cubicBezTo>
                  <a:cubicBezTo>
                    <a:pt x="6433" y="16156"/>
                    <a:pt x="6321" y="15194"/>
                    <a:pt x="6193" y="14279"/>
                  </a:cubicBezTo>
                  <a:cubicBezTo>
                    <a:pt x="5952" y="12499"/>
                    <a:pt x="5695" y="10686"/>
                    <a:pt x="5054" y="8985"/>
                  </a:cubicBezTo>
                  <a:cubicBezTo>
                    <a:pt x="4749" y="8151"/>
                    <a:pt x="4332" y="7333"/>
                    <a:pt x="4123" y="6450"/>
                  </a:cubicBezTo>
                  <a:cubicBezTo>
                    <a:pt x="3626" y="4332"/>
                    <a:pt x="4332" y="1958"/>
                    <a:pt x="3369"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 name="Google Shape;1849;p41">
              <a:extLst>
                <a:ext uri="{FF2B5EF4-FFF2-40B4-BE49-F238E27FC236}">
                  <a16:creationId xmlns:a16="http://schemas.microsoft.com/office/drawing/2014/main" id="{E9394F73-F292-2D5E-6211-6629BB9612CA}"/>
                </a:ext>
              </a:extLst>
            </p:cNvPr>
            <p:cNvSpPr/>
            <p:nvPr/>
          </p:nvSpPr>
          <p:spPr>
            <a:xfrm>
              <a:off x="2243227" y="1709937"/>
              <a:ext cx="501526" cy="651470"/>
            </a:xfrm>
            <a:custGeom>
              <a:avLst/>
              <a:gdLst/>
              <a:ahLst/>
              <a:cxnLst/>
              <a:rect l="l" t="t" r="r" b="b"/>
              <a:pathLst>
                <a:path w="15018" h="19508" extrusionOk="0">
                  <a:moveTo>
                    <a:pt x="12149" y="1"/>
                  </a:moveTo>
                  <a:cubicBezTo>
                    <a:pt x="11882" y="1"/>
                    <a:pt x="11642" y="191"/>
                    <a:pt x="11616" y="472"/>
                  </a:cubicBezTo>
                  <a:cubicBezTo>
                    <a:pt x="11561" y="938"/>
                    <a:pt x="11296" y="2072"/>
                    <a:pt x="10979" y="2072"/>
                  </a:cubicBezTo>
                  <a:cubicBezTo>
                    <a:pt x="10926" y="2072"/>
                    <a:pt x="10870" y="2039"/>
                    <a:pt x="10814" y="1964"/>
                  </a:cubicBezTo>
                  <a:cubicBezTo>
                    <a:pt x="10798" y="1948"/>
                    <a:pt x="10798" y="1948"/>
                    <a:pt x="10782" y="1932"/>
                  </a:cubicBezTo>
                  <a:cubicBezTo>
                    <a:pt x="10262" y="1192"/>
                    <a:pt x="9619" y="777"/>
                    <a:pt x="9338" y="777"/>
                  </a:cubicBezTo>
                  <a:cubicBezTo>
                    <a:pt x="9332" y="777"/>
                    <a:pt x="9327" y="777"/>
                    <a:pt x="9322" y="777"/>
                  </a:cubicBezTo>
                  <a:cubicBezTo>
                    <a:pt x="9065" y="809"/>
                    <a:pt x="8953" y="1130"/>
                    <a:pt x="9130" y="1323"/>
                  </a:cubicBezTo>
                  <a:cubicBezTo>
                    <a:pt x="9162" y="1355"/>
                    <a:pt x="9194" y="1387"/>
                    <a:pt x="9242" y="1403"/>
                  </a:cubicBezTo>
                  <a:cubicBezTo>
                    <a:pt x="9258" y="1419"/>
                    <a:pt x="9274" y="1435"/>
                    <a:pt x="9290" y="1451"/>
                  </a:cubicBezTo>
                  <a:cubicBezTo>
                    <a:pt x="9531" y="1659"/>
                    <a:pt x="9739" y="1916"/>
                    <a:pt x="9932" y="2173"/>
                  </a:cubicBezTo>
                  <a:cubicBezTo>
                    <a:pt x="10092" y="2397"/>
                    <a:pt x="10237" y="2670"/>
                    <a:pt x="10317" y="2943"/>
                  </a:cubicBezTo>
                  <a:cubicBezTo>
                    <a:pt x="10413" y="3248"/>
                    <a:pt x="10477" y="3521"/>
                    <a:pt x="10525" y="3745"/>
                  </a:cubicBezTo>
                  <a:lnTo>
                    <a:pt x="10397" y="5253"/>
                  </a:lnTo>
                  <a:lnTo>
                    <a:pt x="7605" y="12826"/>
                  </a:lnTo>
                  <a:lnTo>
                    <a:pt x="2712" y="7724"/>
                  </a:lnTo>
                  <a:cubicBezTo>
                    <a:pt x="2712" y="7724"/>
                    <a:pt x="97" y="13499"/>
                    <a:pt x="49" y="13692"/>
                  </a:cubicBezTo>
                  <a:cubicBezTo>
                    <a:pt x="1" y="13836"/>
                    <a:pt x="2488" y="16419"/>
                    <a:pt x="4124" y="18104"/>
                  </a:cubicBezTo>
                  <a:cubicBezTo>
                    <a:pt x="5061" y="19064"/>
                    <a:pt x="6253" y="19508"/>
                    <a:pt x="7428" y="19508"/>
                  </a:cubicBezTo>
                  <a:cubicBezTo>
                    <a:pt x="9452" y="19508"/>
                    <a:pt x="11425" y="18192"/>
                    <a:pt x="11953" y="15938"/>
                  </a:cubicBezTo>
                  <a:lnTo>
                    <a:pt x="14071" y="5285"/>
                  </a:lnTo>
                  <a:lnTo>
                    <a:pt x="14023" y="5285"/>
                  </a:lnTo>
                  <a:lnTo>
                    <a:pt x="14231" y="4515"/>
                  </a:lnTo>
                  <a:lnTo>
                    <a:pt x="14953" y="1547"/>
                  </a:lnTo>
                  <a:cubicBezTo>
                    <a:pt x="15017" y="1274"/>
                    <a:pt x="14873" y="1002"/>
                    <a:pt x="14616" y="905"/>
                  </a:cubicBezTo>
                  <a:lnTo>
                    <a:pt x="12354" y="39"/>
                  </a:lnTo>
                  <a:cubicBezTo>
                    <a:pt x="12286" y="13"/>
                    <a:pt x="12217" y="1"/>
                    <a:pt x="12149" y="1"/>
                  </a:cubicBezTo>
                  <a:close/>
                </a:path>
              </a:pathLst>
            </a:custGeom>
            <a:solidFill>
              <a:srgbClr val="FFBE9D"/>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3" name="Google Shape;1850;p41">
              <a:extLst>
                <a:ext uri="{FF2B5EF4-FFF2-40B4-BE49-F238E27FC236}">
                  <a16:creationId xmlns:a16="http://schemas.microsoft.com/office/drawing/2014/main" id="{4D78294F-1BC0-8F7B-3EDD-C798B952E9CD}"/>
                </a:ext>
              </a:extLst>
            </p:cNvPr>
            <p:cNvSpPr/>
            <p:nvPr/>
          </p:nvSpPr>
          <p:spPr>
            <a:xfrm>
              <a:off x="2238418" y="3987175"/>
              <a:ext cx="330076" cy="150545"/>
            </a:xfrm>
            <a:custGeom>
              <a:avLst/>
              <a:gdLst/>
              <a:ahLst/>
              <a:cxnLst/>
              <a:rect l="l" t="t" r="r" b="b"/>
              <a:pathLst>
                <a:path w="9884" h="4508" extrusionOk="0">
                  <a:moveTo>
                    <a:pt x="129" y="0"/>
                  </a:moveTo>
                  <a:lnTo>
                    <a:pt x="0" y="4156"/>
                  </a:lnTo>
                  <a:lnTo>
                    <a:pt x="337" y="4172"/>
                  </a:lnTo>
                  <a:cubicBezTo>
                    <a:pt x="1431" y="4268"/>
                    <a:pt x="5070" y="4508"/>
                    <a:pt x="7240" y="4508"/>
                  </a:cubicBezTo>
                  <a:cubicBezTo>
                    <a:pt x="7968" y="4508"/>
                    <a:pt x="8530" y="4481"/>
                    <a:pt x="8776" y="4412"/>
                  </a:cubicBezTo>
                  <a:cubicBezTo>
                    <a:pt x="9883" y="4107"/>
                    <a:pt x="5391" y="2968"/>
                    <a:pt x="5391" y="2968"/>
                  </a:cubicBezTo>
                  <a:lnTo>
                    <a:pt x="5439" y="129"/>
                  </a:lnTo>
                  <a:lnTo>
                    <a:pt x="129" y="0"/>
                  </a:lnTo>
                  <a:close/>
                </a:path>
              </a:pathLst>
            </a:custGeom>
            <a:solidFill>
              <a:srgbClr val="19B5B1"/>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4" name="Google Shape;1851;p41">
              <a:extLst>
                <a:ext uri="{FF2B5EF4-FFF2-40B4-BE49-F238E27FC236}">
                  <a16:creationId xmlns:a16="http://schemas.microsoft.com/office/drawing/2014/main" id="{B5B5C440-A519-5385-D501-F3FE4F69AC90}"/>
                </a:ext>
              </a:extLst>
            </p:cNvPr>
            <p:cNvSpPr/>
            <p:nvPr/>
          </p:nvSpPr>
          <p:spPr>
            <a:xfrm>
              <a:off x="2238418" y="4073401"/>
              <a:ext cx="64319" cy="52564"/>
            </a:xfrm>
            <a:custGeom>
              <a:avLst/>
              <a:gdLst/>
              <a:ahLst/>
              <a:cxnLst/>
              <a:rect l="l" t="t" r="r" b="b"/>
              <a:pathLst>
                <a:path w="1926" h="1574" extrusionOk="0">
                  <a:moveTo>
                    <a:pt x="116" y="0"/>
                  </a:moveTo>
                  <a:cubicBezTo>
                    <a:pt x="94" y="0"/>
                    <a:pt x="71" y="1"/>
                    <a:pt x="49" y="1"/>
                  </a:cubicBezTo>
                  <a:lnTo>
                    <a:pt x="0" y="1493"/>
                  </a:lnTo>
                  <a:lnTo>
                    <a:pt x="1926" y="1574"/>
                  </a:lnTo>
                  <a:cubicBezTo>
                    <a:pt x="1861" y="1124"/>
                    <a:pt x="1637" y="707"/>
                    <a:pt x="1284" y="418"/>
                  </a:cubicBezTo>
                  <a:cubicBezTo>
                    <a:pt x="949" y="144"/>
                    <a:pt x="541" y="0"/>
                    <a:pt x="116"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 name="Google Shape;1852;p41">
              <a:extLst>
                <a:ext uri="{FF2B5EF4-FFF2-40B4-BE49-F238E27FC236}">
                  <a16:creationId xmlns:a16="http://schemas.microsoft.com/office/drawing/2014/main" id="{2701D9E6-4395-DFCA-CB18-E3DE5F45715C}"/>
                </a:ext>
              </a:extLst>
            </p:cNvPr>
            <p:cNvSpPr/>
            <p:nvPr/>
          </p:nvSpPr>
          <p:spPr>
            <a:xfrm>
              <a:off x="2238418" y="4107197"/>
              <a:ext cx="305965" cy="29488"/>
            </a:xfrm>
            <a:custGeom>
              <a:avLst/>
              <a:gdLst/>
              <a:ahLst/>
              <a:cxnLst/>
              <a:rect l="l" t="t" r="r" b="b"/>
              <a:pathLst>
                <a:path w="9162" h="883" extrusionOk="0">
                  <a:moveTo>
                    <a:pt x="7589" y="0"/>
                  </a:moveTo>
                  <a:cubicBezTo>
                    <a:pt x="7268" y="16"/>
                    <a:pt x="7092" y="674"/>
                    <a:pt x="7092" y="674"/>
                  </a:cubicBezTo>
                  <a:lnTo>
                    <a:pt x="16" y="433"/>
                  </a:lnTo>
                  <a:lnTo>
                    <a:pt x="0" y="546"/>
                  </a:lnTo>
                  <a:cubicBezTo>
                    <a:pt x="1750" y="745"/>
                    <a:pt x="4942" y="882"/>
                    <a:pt x="7006" y="882"/>
                  </a:cubicBezTo>
                  <a:cubicBezTo>
                    <a:pt x="8102" y="882"/>
                    <a:pt x="8880" y="843"/>
                    <a:pt x="8953" y="754"/>
                  </a:cubicBezTo>
                  <a:cubicBezTo>
                    <a:pt x="9161" y="497"/>
                    <a:pt x="7589" y="0"/>
                    <a:pt x="7589"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6" name="Google Shape;1853;p41">
              <a:extLst>
                <a:ext uri="{FF2B5EF4-FFF2-40B4-BE49-F238E27FC236}">
                  <a16:creationId xmlns:a16="http://schemas.microsoft.com/office/drawing/2014/main" id="{5AF5CCE3-6901-5B60-02FF-F220D9CBDA6F}"/>
                </a:ext>
              </a:extLst>
            </p:cNvPr>
            <p:cNvSpPr/>
            <p:nvPr/>
          </p:nvSpPr>
          <p:spPr>
            <a:xfrm>
              <a:off x="2236281" y="4121657"/>
              <a:ext cx="301123" cy="9484"/>
            </a:xfrm>
            <a:custGeom>
              <a:avLst/>
              <a:gdLst/>
              <a:ahLst/>
              <a:cxnLst/>
              <a:rect l="l" t="t" r="r" b="b"/>
              <a:pathLst>
                <a:path w="9017" h="284" extrusionOk="0">
                  <a:moveTo>
                    <a:pt x="0" y="0"/>
                  </a:moveTo>
                  <a:cubicBezTo>
                    <a:pt x="16" y="0"/>
                    <a:pt x="48" y="0"/>
                    <a:pt x="80" y="16"/>
                  </a:cubicBezTo>
                  <a:lnTo>
                    <a:pt x="353" y="32"/>
                  </a:lnTo>
                  <a:lnTo>
                    <a:pt x="1316" y="97"/>
                  </a:lnTo>
                  <a:cubicBezTo>
                    <a:pt x="2134" y="145"/>
                    <a:pt x="3257" y="209"/>
                    <a:pt x="4508" y="241"/>
                  </a:cubicBezTo>
                  <a:cubicBezTo>
                    <a:pt x="5744" y="273"/>
                    <a:pt x="6883" y="273"/>
                    <a:pt x="7701" y="273"/>
                  </a:cubicBezTo>
                  <a:cubicBezTo>
                    <a:pt x="8086" y="257"/>
                    <a:pt x="8407" y="257"/>
                    <a:pt x="8664" y="257"/>
                  </a:cubicBezTo>
                  <a:lnTo>
                    <a:pt x="8936" y="241"/>
                  </a:lnTo>
                  <a:cubicBezTo>
                    <a:pt x="8936" y="271"/>
                    <a:pt x="8954" y="283"/>
                    <a:pt x="8972" y="283"/>
                  </a:cubicBezTo>
                  <a:cubicBezTo>
                    <a:pt x="8994" y="283"/>
                    <a:pt x="9017" y="267"/>
                    <a:pt x="9017" y="241"/>
                  </a:cubicBezTo>
                  <a:cubicBezTo>
                    <a:pt x="9017" y="207"/>
                    <a:pt x="8994" y="191"/>
                    <a:pt x="8972" y="191"/>
                  </a:cubicBezTo>
                  <a:cubicBezTo>
                    <a:pt x="8954" y="191"/>
                    <a:pt x="8936" y="203"/>
                    <a:pt x="8936" y="225"/>
                  </a:cubicBezTo>
                  <a:lnTo>
                    <a:pt x="7701" y="225"/>
                  </a:lnTo>
                  <a:cubicBezTo>
                    <a:pt x="6883" y="225"/>
                    <a:pt x="5760" y="209"/>
                    <a:pt x="4508" y="177"/>
                  </a:cubicBezTo>
                  <a:cubicBezTo>
                    <a:pt x="3257" y="145"/>
                    <a:pt x="2134" y="97"/>
                    <a:pt x="1316" y="48"/>
                  </a:cubicBezTo>
                  <a:lnTo>
                    <a:pt x="353" y="0"/>
                  </a:ln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7" name="Google Shape;1854;p41">
              <a:extLst>
                <a:ext uri="{FF2B5EF4-FFF2-40B4-BE49-F238E27FC236}">
                  <a16:creationId xmlns:a16="http://schemas.microsoft.com/office/drawing/2014/main" id="{2724D9B8-A4A3-305A-66A6-25801AEA38E6}"/>
                </a:ext>
              </a:extLst>
            </p:cNvPr>
            <p:cNvSpPr/>
            <p:nvPr/>
          </p:nvSpPr>
          <p:spPr>
            <a:xfrm>
              <a:off x="2474688" y="4105561"/>
              <a:ext cx="18267" cy="27384"/>
            </a:xfrm>
            <a:custGeom>
              <a:avLst/>
              <a:gdLst/>
              <a:ahLst/>
              <a:cxnLst/>
              <a:rect l="l" t="t" r="r" b="b"/>
              <a:pathLst>
                <a:path w="547" h="820" extrusionOk="0">
                  <a:moveTo>
                    <a:pt x="546" y="1"/>
                  </a:moveTo>
                  <a:lnTo>
                    <a:pt x="546" y="1"/>
                  </a:lnTo>
                  <a:cubicBezTo>
                    <a:pt x="225" y="129"/>
                    <a:pt x="1" y="450"/>
                    <a:pt x="17" y="819"/>
                  </a:cubicBezTo>
                  <a:lnTo>
                    <a:pt x="17" y="803"/>
                  </a:lnTo>
                  <a:cubicBezTo>
                    <a:pt x="65" y="659"/>
                    <a:pt x="129" y="498"/>
                    <a:pt x="209" y="354"/>
                  </a:cubicBezTo>
                  <a:cubicBezTo>
                    <a:pt x="305" y="226"/>
                    <a:pt x="418" y="97"/>
                    <a:pt x="546"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8" name="Google Shape;1855;p41">
              <a:extLst>
                <a:ext uri="{FF2B5EF4-FFF2-40B4-BE49-F238E27FC236}">
                  <a16:creationId xmlns:a16="http://schemas.microsoft.com/office/drawing/2014/main" id="{E4A33148-A2A6-F4EA-755B-A505A0AEE815}"/>
                </a:ext>
              </a:extLst>
            </p:cNvPr>
            <p:cNvSpPr/>
            <p:nvPr/>
          </p:nvSpPr>
          <p:spPr>
            <a:xfrm>
              <a:off x="2423259" y="4090032"/>
              <a:ext cx="10753" cy="14560"/>
            </a:xfrm>
            <a:custGeom>
              <a:avLst/>
              <a:gdLst/>
              <a:ahLst/>
              <a:cxnLst/>
              <a:rect l="l" t="t" r="r" b="b"/>
              <a:pathLst>
                <a:path w="322" h="436" extrusionOk="0">
                  <a:moveTo>
                    <a:pt x="305" y="1"/>
                  </a:moveTo>
                  <a:cubicBezTo>
                    <a:pt x="289" y="1"/>
                    <a:pt x="209" y="81"/>
                    <a:pt x="129" y="209"/>
                  </a:cubicBezTo>
                  <a:cubicBezTo>
                    <a:pt x="49" y="322"/>
                    <a:pt x="0" y="434"/>
                    <a:pt x="0" y="434"/>
                  </a:cubicBezTo>
                  <a:lnTo>
                    <a:pt x="16" y="434"/>
                  </a:lnTo>
                  <a:cubicBezTo>
                    <a:pt x="16" y="435"/>
                    <a:pt x="17" y="436"/>
                    <a:pt x="18" y="436"/>
                  </a:cubicBezTo>
                  <a:cubicBezTo>
                    <a:pt x="28" y="436"/>
                    <a:pt x="103" y="345"/>
                    <a:pt x="177" y="241"/>
                  </a:cubicBezTo>
                  <a:cubicBezTo>
                    <a:pt x="257" y="113"/>
                    <a:pt x="321" y="17"/>
                    <a:pt x="305"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9" name="Google Shape;1856;p41">
              <a:extLst>
                <a:ext uri="{FF2B5EF4-FFF2-40B4-BE49-F238E27FC236}">
                  <a16:creationId xmlns:a16="http://schemas.microsoft.com/office/drawing/2014/main" id="{0037604B-D8B3-E825-11A4-3CCFC9C3E2E5}"/>
                </a:ext>
              </a:extLst>
            </p:cNvPr>
            <p:cNvSpPr/>
            <p:nvPr/>
          </p:nvSpPr>
          <p:spPr>
            <a:xfrm>
              <a:off x="2408799" y="4086826"/>
              <a:ext cx="12356" cy="9785"/>
            </a:xfrm>
            <a:custGeom>
              <a:avLst/>
              <a:gdLst/>
              <a:ahLst/>
              <a:cxnLst/>
              <a:rect l="l" t="t" r="r" b="b"/>
              <a:pathLst>
                <a:path w="370" h="293" extrusionOk="0">
                  <a:moveTo>
                    <a:pt x="353" y="0"/>
                  </a:moveTo>
                  <a:cubicBezTo>
                    <a:pt x="353" y="0"/>
                    <a:pt x="257" y="49"/>
                    <a:pt x="161" y="129"/>
                  </a:cubicBezTo>
                  <a:cubicBezTo>
                    <a:pt x="64" y="209"/>
                    <a:pt x="0" y="289"/>
                    <a:pt x="16" y="289"/>
                  </a:cubicBezTo>
                  <a:cubicBezTo>
                    <a:pt x="18" y="291"/>
                    <a:pt x="21" y="292"/>
                    <a:pt x="26" y="292"/>
                  </a:cubicBezTo>
                  <a:cubicBezTo>
                    <a:pt x="53" y="292"/>
                    <a:pt x="125" y="247"/>
                    <a:pt x="209" y="177"/>
                  </a:cubicBezTo>
                  <a:cubicBezTo>
                    <a:pt x="305" y="97"/>
                    <a:pt x="369" y="16"/>
                    <a:pt x="353"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 name="Google Shape;1857;p41">
              <a:extLst>
                <a:ext uri="{FF2B5EF4-FFF2-40B4-BE49-F238E27FC236}">
                  <a16:creationId xmlns:a16="http://schemas.microsoft.com/office/drawing/2014/main" id="{7DBFB099-16DC-0914-5824-A3C6574C73E3}"/>
                </a:ext>
              </a:extLst>
            </p:cNvPr>
            <p:cNvSpPr/>
            <p:nvPr/>
          </p:nvSpPr>
          <p:spPr>
            <a:xfrm>
              <a:off x="2398080" y="4068058"/>
              <a:ext cx="20939" cy="3173"/>
            </a:xfrm>
            <a:custGeom>
              <a:avLst/>
              <a:gdLst/>
              <a:ahLst/>
              <a:cxnLst/>
              <a:rect l="l" t="t" r="r" b="b"/>
              <a:pathLst>
                <a:path w="627" h="95" extrusionOk="0">
                  <a:moveTo>
                    <a:pt x="0" y="1"/>
                  </a:moveTo>
                  <a:cubicBezTo>
                    <a:pt x="118" y="60"/>
                    <a:pt x="247" y="95"/>
                    <a:pt x="378" y="95"/>
                  </a:cubicBezTo>
                  <a:cubicBezTo>
                    <a:pt x="461" y="95"/>
                    <a:pt x="545" y="80"/>
                    <a:pt x="626" y="49"/>
                  </a:cubicBezTo>
                  <a:cubicBezTo>
                    <a:pt x="417" y="33"/>
                    <a:pt x="209" y="17"/>
                    <a:pt x="0"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 name="Google Shape;1858;p41">
              <a:extLst>
                <a:ext uri="{FF2B5EF4-FFF2-40B4-BE49-F238E27FC236}">
                  <a16:creationId xmlns:a16="http://schemas.microsoft.com/office/drawing/2014/main" id="{579DD02E-2882-6CED-779D-BBA77279F0CE}"/>
                </a:ext>
              </a:extLst>
            </p:cNvPr>
            <p:cNvSpPr/>
            <p:nvPr/>
          </p:nvSpPr>
          <p:spPr>
            <a:xfrm>
              <a:off x="2429671" y="4074103"/>
              <a:ext cx="34330" cy="18634"/>
            </a:xfrm>
            <a:custGeom>
              <a:avLst/>
              <a:gdLst/>
              <a:ahLst/>
              <a:cxnLst/>
              <a:rect l="l" t="t" r="r" b="b"/>
              <a:pathLst>
                <a:path w="1028" h="558" extrusionOk="0">
                  <a:moveTo>
                    <a:pt x="658" y="61"/>
                  </a:moveTo>
                  <a:cubicBezTo>
                    <a:pt x="753" y="61"/>
                    <a:pt x="846" y="82"/>
                    <a:pt x="931" y="125"/>
                  </a:cubicBezTo>
                  <a:cubicBezTo>
                    <a:pt x="980" y="157"/>
                    <a:pt x="947" y="221"/>
                    <a:pt x="899" y="253"/>
                  </a:cubicBezTo>
                  <a:cubicBezTo>
                    <a:pt x="835" y="285"/>
                    <a:pt x="771" y="317"/>
                    <a:pt x="707" y="333"/>
                  </a:cubicBezTo>
                  <a:cubicBezTo>
                    <a:pt x="578" y="365"/>
                    <a:pt x="466" y="397"/>
                    <a:pt x="338" y="414"/>
                  </a:cubicBezTo>
                  <a:cubicBezTo>
                    <a:pt x="247" y="429"/>
                    <a:pt x="166" y="437"/>
                    <a:pt x="107" y="443"/>
                  </a:cubicBezTo>
                  <a:lnTo>
                    <a:pt x="107" y="443"/>
                  </a:lnTo>
                  <a:cubicBezTo>
                    <a:pt x="136" y="378"/>
                    <a:pt x="174" y="320"/>
                    <a:pt x="226" y="269"/>
                  </a:cubicBezTo>
                  <a:cubicBezTo>
                    <a:pt x="306" y="173"/>
                    <a:pt x="402" y="109"/>
                    <a:pt x="514" y="77"/>
                  </a:cubicBezTo>
                  <a:cubicBezTo>
                    <a:pt x="562" y="66"/>
                    <a:pt x="611" y="61"/>
                    <a:pt x="658" y="61"/>
                  </a:cubicBezTo>
                  <a:close/>
                  <a:moveTo>
                    <a:pt x="670" y="0"/>
                  </a:moveTo>
                  <a:cubicBezTo>
                    <a:pt x="487" y="0"/>
                    <a:pt x="307" y="82"/>
                    <a:pt x="193" y="237"/>
                  </a:cubicBezTo>
                  <a:cubicBezTo>
                    <a:pt x="133" y="297"/>
                    <a:pt x="101" y="371"/>
                    <a:pt x="71" y="446"/>
                  </a:cubicBezTo>
                  <a:lnTo>
                    <a:pt x="71" y="446"/>
                  </a:lnTo>
                  <a:cubicBezTo>
                    <a:pt x="27" y="451"/>
                    <a:pt x="1" y="455"/>
                    <a:pt x="1" y="462"/>
                  </a:cubicBezTo>
                  <a:lnTo>
                    <a:pt x="17" y="462"/>
                  </a:lnTo>
                  <a:cubicBezTo>
                    <a:pt x="33" y="464"/>
                    <a:pt x="49" y="466"/>
                    <a:pt x="65" y="468"/>
                  </a:cubicBezTo>
                  <a:lnTo>
                    <a:pt x="65" y="468"/>
                  </a:lnTo>
                  <a:cubicBezTo>
                    <a:pt x="63" y="498"/>
                    <a:pt x="50" y="528"/>
                    <a:pt x="65" y="558"/>
                  </a:cubicBezTo>
                  <a:cubicBezTo>
                    <a:pt x="74" y="528"/>
                    <a:pt x="84" y="498"/>
                    <a:pt x="95" y="470"/>
                  </a:cubicBezTo>
                  <a:lnTo>
                    <a:pt x="95" y="470"/>
                  </a:lnTo>
                  <a:cubicBezTo>
                    <a:pt x="125" y="473"/>
                    <a:pt x="155" y="474"/>
                    <a:pt x="185" y="474"/>
                  </a:cubicBezTo>
                  <a:cubicBezTo>
                    <a:pt x="242" y="474"/>
                    <a:pt x="298" y="470"/>
                    <a:pt x="354" y="462"/>
                  </a:cubicBezTo>
                  <a:cubicBezTo>
                    <a:pt x="482" y="446"/>
                    <a:pt x="595" y="430"/>
                    <a:pt x="723" y="397"/>
                  </a:cubicBezTo>
                  <a:cubicBezTo>
                    <a:pt x="787" y="381"/>
                    <a:pt x="867" y="349"/>
                    <a:pt x="931" y="317"/>
                  </a:cubicBezTo>
                  <a:cubicBezTo>
                    <a:pt x="964" y="285"/>
                    <a:pt x="996" y="253"/>
                    <a:pt x="1012" y="205"/>
                  </a:cubicBezTo>
                  <a:cubicBezTo>
                    <a:pt x="1028" y="157"/>
                    <a:pt x="1012" y="109"/>
                    <a:pt x="964" y="77"/>
                  </a:cubicBezTo>
                  <a:cubicBezTo>
                    <a:pt x="872" y="25"/>
                    <a:pt x="771" y="0"/>
                    <a:pt x="670"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 name="Google Shape;1859;p41">
              <a:extLst>
                <a:ext uri="{FF2B5EF4-FFF2-40B4-BE49-F238E27FC236}">
                  <a16:creationId xmlns:a16="http://schemas.microsoft.com/office/drawing/2014/main" id="{A43B0B9E-DE3F-3A19-6E1F-F6DCA6EF7384}"/>
                </a:ext>
              </a:extLst>
            </p:cNvPr>
            <p:cNvSpPr/>
            <p:nvPr/>
          </p:nvSpPr>
          <p:spPr>
            <a:xfrm>
              <a:off x="2417883" y="4067524"/>
              <a:ext cx="17198" cy="22542"/>
            </a:xfrm>
            <a:custGeom>
              <a:avLst/>
              <a:gdLst/>
              <a:ahLst/>
              <a:cxnLst/>
              <a:rect l="l" t="t" r="r" b="b"/>
              <a:pathLst>
                <a:path w="515" h="675" extrusionOk="0">
                  <a:moveTo>
                    <a:pt x="129" y="1"/>
                  </a:moveTo>
                  <a:cubicBezTo>
                    <a:pt x="49" y="17"/>
                    <a:pt x="1" y="81"/>
                    <a:pt x="17" y="161"/>
                  </a:cubicBezTo>
                  <a:cubicBezTo>
                    <a:pt x="33" y="209"/>
                    <a:pt x="49" y="258"/>
                    <a:pt x="65" y="306"/>
                  </a:cubicBezTo>
                  <a:cubicBezTo>
                    <a:pt x="113" y="386"/>
                    <a:pt x="161" y="466"/>
                    <a:pt x="226" y="530"/>
                  </a:cubicBezTo>
                  <a:cubicBezTo>
                    <a:pt x="274" y="578"/>
                    <a:pt x="338" y="643"/>
                    <a:pt x="418" y="659"/>
                  </a:cubicBezTo>
                  <a:cubicBezTo>
                    <a:pt x="434" y="659"/>
                    <a:pt x="354" y="611"/>
                    <a:pt x="258" y="498"/>
                  </a:cubicBezTo>
                  <a:cubicBezTo>
                    <a:pt x="210" y="434"/>
                    <a:pt x="161" y="354"/>
                    <a:pt x="129" y="290"/>
                  </a:cubicBezTo>
                  <a:cubicBezTo>
                    <a:pt x="81" y="209"/>
                    <a:pt x="49" y="81"/>
                    <a:pt x="129" y="65"/>
                  </a:cubicBezTo>
                  <a:cubicBezTo>
                    <a:pt x="226" y="65"/>
                    <a:pt x="306" y="145"/>
                    <a:pt x="354" y="209"/>
                  </a:cubicBezTo>
                  <a:cubicBezTo>
                    <a:pt x="402" y="290"/>
                    <a:pt x="434" y="354"/>
                    <a:pt x="450" y="450"/>
                  </a:cubicBezTo>
                  <a:cubicBezTo>
                    <a:pt x="450" y="514"/>
                    <a:pt x="450" y="594"/>
                    <a:pt x="450" y="675"/>
                  </a:cubicBezTo>
                  <a:cubicBezTo>
                    <a:pt x="498" y="594"/>
                    <a:pt x="514" y="514"/>
                    <a:pt x="498" y="434"/>
                  </a:cubicBezTo>
                  <a:cubicBezTo>
                    <a:pt x="482" y="354"/>
                    <a:pt x="450" y="258"/>
                    <a:pt x="402" y="177"/>
                  </a:cubicBezTo>
                  <a:cubicBezTo>
                    <a:pt x="354" y="81"/>
                    <a:pt x="242" y="17"/>
                    <a:pt x="129"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 name="Google Shape;1860;p41">
              <a:extLst>
                <a:ext uri="{FF2B5EF4-FFF2-40B4-BE49-F238E27FC236}">
                  <a16:creationId xmlns:a16="http://schemas.microsoft.com/office/drawing/2014/main" id="{17E5F43B-9A0E-F48D-0BEF-BB30C5A81D92}"/>
                </a:ext>
              </a:extLst>
            </p:cNvPr>
            <p:cNvSpPr/>
            <p:nvPr/>
          </p:nvSpPr>
          <p:spPr>
            <a:xfrm>
              <a:off x="2241090" y="4071965"/>
              <a:ext cx="61647" cy="52931"/>
            </a:xfrm>
            <a:custGeom>
              <a:avLst/>
              <a:gdLst/>
              <a:ahLst/>
              <a:cxnLst/>
              <a:rect l="l" t="t" r="r" b="b"/>
              <a:pathLst>
                <a:path w="1846" h="1585" extrusionOk="0">
                  <a:moveTo>
                    <a:pt x="241" y="0"/>
                  </a:moveTo>
                  <a:cubicBezTo>
                    <a:pt x="193" y="0"/>
                    <a:pt x="145" y="4"/>
                    <a:pt x="97" y="12"/>
                  </a:cubicBezTo>
                  <a:cubicBezTo>
                    <a:pt x="65" y="12"/>
                    <a:pt x="33" y="12"/>
                    <a:pt x="1" y="28"/>
                  </a:cubicBezTo>
                  <a:cubicBezTo>
                    <a:pt x="1" y="44"/>
                    <a:pt x="145" y="28"/>
                    <a:pt x="386" y="60"/>
                  </a:cubicBezTo>
                  <a:cubicBezTo>
                    <a:pt x="1027" y="141"/>
                    <a:pt x="1557" y="590"/>
                    <a:pt x="1749" y="1199"/>
                  </a:cubicBezTo>
                  <a:cubicBezTo>
                    <a:pt x="1830" y="1440"/>
                    <a:pt x="1830" y="1585"/>
                    <a:pt x="1846" y="1585"/>
                  </a:cubicBezTo>
                  <a:cubicBezTo>
                    <a:pt x="1846" y="1552"/>
                    <a:pt x="1846" y="1520"/>
                    <a:pt x="1846" y="1472"/>
                  </a:cubicBezTo>
                  <a:cubicBezTo>
                    <a:pt x="1846" y="1376"/>
                    <a:pt x="1830" y="1280"/>
                    <a:pt x="1798" y="1183"/>
                  </a:cubicBezTo>
                  <a:cubicBezTo>
                    <a:pt x="1621" y="542"/>
                    <a:pt x="1060" y="76"/>
                    <a:pt x="386" y="12"/>
                  </a:cubicBezTo>
                  <a:cubicBezTo>
                    <a:pt x="338" y="4"/>
                    <a:pt x="289" y="0"/>
                    <a:pt x="241"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 name="Google Shape;1861;p41">
              <a:extLst>
                <a:ext uri="{FF2B5EF4-FFF2-40B4-BE49-F238E27FC236}">
                  <a16:creationId xmlns:a16="http://schemas.microsoft.com/office/drawing/2014/main" id="{581D3A90-DC73-F7CD-8D32-2F16AC46163F}"/>
                </a:ext>
              </a:extLst>
            </p:cNvPr>
            <p:cNvSpPr/>
            <p:nvPr/>
          </p:nvSpPr>
          <p:spPr>
            <a:xfrm>
              <a:off x="2257687" y="3999498"/>
              <a:ext cx="4341" cy="72901"/>
            </a:xfrm>
            <a:custGeom>
              <a:avLst/>
              <a:gdLst/>
              <a:ahLst/>
              <a:cxnLst/>
              <a:rect l="l" t="t" r="r" b="b"/>
              <a:pathLst>
                <a:path w="130" h="2183" extrusionOk="0">
                  <a:moveTo>
                    <a:pt x="113" y="0"/>
                  </a:moveTo>
                  <a:lnTo>
                    <a:pt x="113" y="0"/>
                  </a:lnTo>
                  <a:cubicBezTo>
                    <a:pt x="33" y="722"/>
                    <a:pt x="1" y="1460"/>
                    <a:pt x="17" y="2182"/>
                  </a:cubicBezTo>
                  <a:cubicBezTo>
                    <a:pt x="65" y="1829"/>
                    <a:pt x="97" y="1460"/>
                    <a:pt x="97" y="1091"/>
                  </a:cubicBezTo>
                  <a:cubicBezTo>
                    <a:pt x="129" y="738"/>
                    <a:pt x="129" y="369"/>
                    <a:pt x="113"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1862;p41">
              <a:extLst>
                <a:ext uri="{FF2B5EF4-FFF2-40B4-BE49-F238E27FC236}">
                  <a16:creationId xmlns:a16="http://schemas.microsoft.com/office/drawing/2014/main" id="{089CD005-D63B-E9B1-45F4-D09495FA1131}"/>
                </a:ext>
              </a:extLst>
            </p:cNvPr>
            <p:cNvSpPr/>
            <p:nvPr/>
          </p:nvSpPr>
          <p:spPr>
            <a:xfrm>
              <a:off x="2325746" y="4109167"/>
              <a:ext cx="51996" cy="3473"/>
            </a:xfrm>
            <a:custGeom>
              <a:avLst/>
              <a:gdLst/>
              <a:ahLst/>
              <a:cxnLst/>
              <a:rect l="l" t="t" r="r" b="b"/>
              <a:pathLst>
                <a:path w="1557" h="104" extrusionOk="0">
                  <a:moveTo>
                    <a:pt x="37" y="1"/>
                  </a:moveTo>
                  <a:cubicBezTo>
                    <a:pt x="13" y="1"/>
                    <a:pt x="1" y="2"/>
                    <a:pt x="1" y="5"/>
                  </a:cubicBezTo>
                  <a:cubicBezTo>
                    <a:pt x="300" y="71"/>
                    <a:pt x="605" y="104"/>
                    <a:pt x="909" y="104"/>
                  </a:cubicBezTo>
                  <a:cubicBezTo>
                    <a:pt x="1126" y="104"/>
                    <a:pt x="1343" y="87"/>
                    <a:pt x="1557" y="53"/>
                  </a:cubicBezTo>
                  <a:cubicBezTo>
                    <a:pt x="1557" y="45"/>
                    <a:pt x="1468" y="45"/>
                    <a:pt x="1326" y="45"/>
                  </a:cubicBezTo>
                  <a:cubicBezTo>
                    <a:pt x="1184" y="45"/>
                    <a:pt x="987" y="45"/>
                    <a:pt x="771" y="37"/>
                  </a:cubicBezTo>
                  <a:cubicBezTo>
                    <a:pt x="433" y="24"/>
                    <a:pt x="138" y="1"/>
                    <a:pt x="37"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1863;p41">
              <a:extLst>
                <a:ext uri="{FF2B5EF4-FFF2-40B4-BE49-F238E27FC236}">
                  <a16:creationId xmlns:a16="http://schemas.microsoft.com/office/drawing/2014/main" id="{3DF12B02-94C9-3B92-5716-60392055CFE1}"/>
                </a:ext>
              </a:extLst>
            </p:cNvPr>
            <p:cNvSpPr/>
            <p:nvPr/>
          </p:nvSpPr>
          <p:spPr>
            <a:xfrm>
              <a:off x="2290381" y="4108165"/>
              <a:ext cx="5944" cy="10286"/>
            </a:xfrm>
            <a:custGeom>
              <a:avLst/>
              <a:gdLst/>
              <a:ahLst/>
              <a:cxnLst/>
              <a:rect l="l" t="t" r="r" b="b"/>
              <a:pathLst>
                <a:path w="178" h="308" extrusionOk="0">
                  <a:moveTo>
                    <a:pt x="25" y="0"/>
                  </a:moveTo>
                  <a:cubicBezTo>
                    <a:pt x="22" y="0"/>
                    <a:pt x="19" y="1"/>
                    <a:pt x="17" y="3"/>
                  </a:cubicBezTo>
                  <a:cubicBezTo>
                    <a:pt x="1" y="19"/>
                    <a:pt x="49" y="83"/>
                    <a:pt x="81" y="164"/>
                  </a:cubicBezTo>
                  <a:cubicBezTo>
                    <a:pt x="113" y="244"/>
                    <a:pt x="129" y="308"/>
                    <a:pt x="145" y="308"/>
                  </a:cubicBezTo>
                  <a:cubicBezTo>
                    <a:pt x="161" y="308"/>
                    <a:pt x="177" y="228"/>
                    <a:pt x="129" y="132"/>
                  </a:cubicBezTo>
                  <a:cubicBezTo>
                    <a:pt x="101" y="47"/>
                    <a:pt x="49" y="0"/>
                    <a:pt x="25"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 name="Google Shape;1864;p41">
              <a:extLst>
                <a:ext uri="{FF2B5EF4-FFF2-40B4-BE49-F238E27FC236}">
                  <a16:creationId xmlns:a16="http://schemas.microsoft.com/office/drawing/2014/main" id="{D9A3CE05-82FA-EF48-A720-49CF807D4662}"/>
                </a:ext>
              </a:extLst>
            </p:cNvPr>
            <p:cNvSpPr/>
            <p:nvPr/>
          </p:nvSpPr>
          <p:spPr>
            <a:xfrm>
              <a:off x="2277524" y="4091501"/>
              <a:ext cx="7547" cy="7147"/>
            </a:xfrm>
            <a:custGeom>
              <a:avLst/>
              <a:gdLst/>
              <a:ahLst/>
              <a:cxnLst/>
              <a:rect l="l" t="t" r="r" b="b"/>
              <a:pathLst>
                <a:path w="226" h="214" extrusionOk="0">
                  <a:moveTo>
                    <a:pt x="28" y="1"/>
                  </a:moveTo>
                  <a:cubicBezTo>
                    <a:pt x="23" y="1"/>
                    <a:pt x="19" y="2"/>
                    <a:pt x="17" y="5"/>
                  </a:cubicBezTo>
                  <a:cubicBezTo>
                    <a:pt x="1" y="21"/>
                    <a:pt x="33" y="69"/>
                    <a:pt x="97" y="133"/>
                  </a:cubicBezTo>
                  <a:cubicBezTo>
                    <a:pt x="145" y="181"/>
                    <a:pt x="193" y="213"/>
                    <a:pt x="209" y="213"/>
                  </a:cubicBezTo>
                  <a:cubicBezTo>
                    <a:pt x="225" y="197"/>
                    <a:pt x="193" y="133"/>
                    <a:pt x="145" y="85"/>
                  </a:cubicBezTo>
                  <a:cubicBezTo>
                    <a:pt x="92" y="32"/>
                    <a:pt x="50" y="1"/>
                    <a:pt x="28"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 name="Google Shape;1865;p41">
              <a:extLst>
                <a:ext uri="{FF2B5EF4-FFF2-40B4-BE49-F238E27FC236}">
                  <a16:creationId xmlns:a16="http://schemas.microsoft.com/office/drawing/2014/main" id="{F6919B6B-8F92-309B-33B8-DA0A1E8D3D8D}"/>
                </a:ext>
              </a:extLst>
            </p:cNvPr>
            <p:cNvSpPr/>
            <p:nvPr/>
          </p:nvSpPr>
          <p:spPr>
            <a:xfrm>
              <a:off x="2259490" y="4082618"/>
              <a:ext cx="10553" cy="4876"/>
            </a:xfrm>
            <a:custGeom>
              <a:avLst/>
              <a:gdLst/>
              <a:ahLst/>
              <a:cxnLst/>
              <a:rect l="l" t="t" r="r" b="b"/>
              <a:pathLst>
                <a:path w="316" h="146" extrusionOk="0">
                  <a:moveTo>
                    <a:pt x="89" y="0"/>
                  </a:moveTo>
                  <a:cubicBezTo>
                    <a:pt x="35" y="0"/>
                    <a:pt x="0" y="19"/>
                    <a:pt x="11" y="30"/>
                  </a:cubicBezTo>
                  <a:cubicBezTo>
                    <a:pt x="11" y="46"/>
                    <a:pt x="75" y="46"/>
                    <a:pt x="156" y="78"/>
                  </a:cubicBezTo>
                  <a:cubicBezTo>
                    <a:pt x="225" y="106"/>
                    <a:pt x="270" y="146"/>
                    <a:pt x="292" y="146"/>
                  </a:cubicBezTo>
                  <a:cubicBezTo>
                    <a:pt x="295" y="146"/>
                    <a:pt x="298" y="145"/>
                    <a:pt x="300" y="142"/>
                  </a:cubicBezTo>
                  <a:cubicBezTo>
                    <a:pt x="316" y="126"/>
                    <a:pt x="268" y="46"/>
                    <a:pt x="172" y="14"/>
                  </a:cubicBezTo>
                  <a:cubicBezTo>
                    <a:pt x="142" y="4"/>
                    <a:pt x="113" y="0"/>
                    <a:pt x="89"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 name="Google Shape;1866;p41">
              <a:extLst>
                <a:ext uri="{FF2B5EF4-FFF2-40B4-BE49-F238E27FC236}">
                  <a16:creationId xmlns:a16="http://schemas.microsoft.com/office/drawing/2014/main" id="{F40A1C0C-84A9-215B-9005-CDAAD7F5CC43}"/>
                </a:ext>
              </a:extLst>
            </p:cNvPr>
            <p:cNvSpPr/>
            <p:nvPr/>
          </p:nvSpPr>
          <p:spPr>
            <a:xfrm>
              <a:off x="2245932" y="4079446"/>
              <a:ext cx="5911" cy="3006"/>
            </a:xfrm>
            <a:custGeom>
              <a:avLst/>
              <a:gdLst/>
              <a:ahLst/>
              <a:cxnLst/>
              <a:rect l="l" t="t" r="r" b="b"/>
              <a:pathLst>
                <a:path w="177" h="90" extrusionOk="0">
                  <a:moveTo>
                    <a:pt x="44" y="1"/>
                  </a:moveTo>
                  <a:cubicBezTo>
                    <a:pt x="28" y="1"/>
                    <a:pt x="16" y="5"/>
                    <a:pt x="16" y="13"/>
                  </a:cubicBezTo>
                  <a:cubicBezTo>
                    <a:pt x="0" y="29"/>
                    <a:pt x="32" y="61"/>
                    <a:pt x="80" y="77"/>
                  </a:cubicBezTo>
                  <a:cubicBezTo>
                    <a:pt x="104" y="85"/>
                    <a:pt x="124" y="89"/>
                    <a:pt x="140" y="89"/>
                  </a:cubicBezTo>
                  <a:cubicBezTo>
                    <a:pt x="156" y="89"/>
                    <a:pt x="168" y="85"/>
                    <a:pt x="177" y="77"/>
                  </a:cubicBezTo>
                  <a:cubicBezTo>
                    <a:pt x="177" y="61"/>
                    <a:pt x="144" y="29"/>
                    <a:pt x="96" y="13"/>
                  </a:cubicBezTo>
                  <a:cubicBezTo>
                    <a:pt x="80" y="5"/>
                    <a:pt x="60" y="1"/>
                    <a:pt x="44"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1867;p41">
              <a:extLst>
                <a:ext uri="{FF2B5EF4-FFF2-40B4-BE49-F238E27FC236}">
                  <a16:creationId xmlns:a16="http://schemas.microsoft.com/office/drawing/2014/main" id="{E04E349D-D403-127A-1D67-487BE157C27F}"/>
                </a:ext>
              </a:extLst>
            </p:cNvPr>
            <p:cNvSpPr/>
            <p:nvPr/>
          </p:nvSpPr>
          <p:spPr>
            <a:xfrm>
              <a:off x="2722746" y="3417657"/>
              <a:ext cx="332314" cy="202006"/>
            </a:xfrm>
            <a:custGeom>
              <a:avLst/>
              <a:gdLst/>
              <a:ahLst/>
              <a:cxnLst/>
              <a:rect l="l" t="t" r="r" b="b"/>
              <a:pathLst>
                <a:path w="9951" h="6049" extrusionOk="0">
                  <a:moveTo>
                    <a:pt x="4814" y="0"/>
                  </a:moveTo>
                  <a:lnTo>
                    <a:pt x="1" y="2294"/>
                  </a:lnTo>
                  <a:lnTo>
                    <a:pt x="1765" y="6049"/>
                  </a:lnTo>
                  <a:lnTo>
                    <a:pt x="2070" y="5936"/>
                  </a:lnTo>
                  <a:cubicBezTo>
                    <a:pt x="3434" y="5375"/>
                    <a:pt x="8953" y="3000"/>
                    <a:pt x="9723" y="2311"/>
                  </a:cubicBezTo>
                  <a:cubicBezTo>
                    <a:pt x="9951" y="2100"/>
                    <a:pt x="9781" y="2024"/>
                    <a:pt x="9413" y="2024"/>
                  </a:cubicBezTo>
                  <a:cubicBezTo>
                    <a:pt x="8434" y="2024"/>
                    <a:pt x="6049" y="2567"/>
                    <a:pt x="6049" y="2567"/>
                  </a:cubicBezTo>
                  <a:lnTo>
                    <a:pt x="4814" y="0"/>
                  </a:lnTo>
                  <a:close/>
                </a:path>
              </a:pathLst>
            </a:custGeom>
            <a:solidFill>
              <a:srgbClr val="19B5B1"/>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1868;p41">
              <a:extLst>
                <a:ext uri="{FF2B5EF4-FFF2-40B4-BE49-F238E27FC236}">
                  <a16:creationId xmlns:a16="http://schemas.microsoft.com/office/drawing/2014/main" id="{5436BFAA-4A99-02FA-D05E-B1C0FA523391}"/>
                </a:ext>
              </a:extLst>
            </p:cNvPr>
            <p:cNvSpPr/>
            <p:nvPr/>
          </p:nvSpPr>
          <p:spPr>
            <a:xfrm>
              <a:off x="2759714" y="3564795"/>
              <a:ext cx="79881" cy="52731"/>
            </a:xfrm>
            <a:custGeom>
              <a:avLst/>
              <a:gdLst/>
              <a:ahLst/>
              <a:cxnLst/>
              <a:rect l="l" t="t" r="r" b="b"/>
              <a:pathLst>
                <a:path w="2392" h="1579" extrusionOk="0">
                  <a:moveTo>
                    <a:pt x="858" y="0"/>
                  </a:moveTo>
                  <a:cubicBezTo>
                    <a:pt x="559" y="0"/>
                    <a:pt x="261" y="79"/>
                    <a:pt x="1" y="231"/>
                  </a:cubicBezTo>
                  <a:lnTo>
                    <a:pt x="642" y="1578"/>
                  </a:lnTo>
                  <a:lnTo>
                    <a:pt x="2391" y="776"/>
                  </a:lnTo>
                  <a:cubicBezTo>
                    <a:pt x="2118" y="407"/>
                    <a:pt x="1733" y="151"/>
                    <a:pt x="1284" y="54"/>
                  </a:cubicBezTo>
                  <a:cubicBezTo>
                    <a:pt x="1144" y="18"/>
                    <a:pt x="1001" y="0"/>
                    <a:pt x="858"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 name="Google Shape;1869;p41">
              <a:extLst>
                <a:ext uri="{FF2B5EF4-FFF2-40B4-BE49-F238E27FC236}">
                  <a16:creationId xmlns:a16="http://schemas.microsoft.com/office/drawing/2014/main" id="{FF04DCA6-22DC-FA82-49B0-CA360D690181}"/>
                </a:ext>
              </a:extLst>
            </p:cNvPr>
            <p:cNvSpPr/>
            <p:nvPr/>
          </p:nvSpPr>
          <p:spPr>
            <a:xfrm>
              <a:off x="2780619" y="3485282"/>
              <a:ext cx="271935" cy="134381"/>
            </a:xfrm>
            <a:custGeom>
              <a:avLst/>
              <a:gdLst/>
              <a:ahLst/>
              <a:cxnLst/>
              <a:rect l="l" t="t" r="r" b="b"/>
              <a:pathLst>
                <a:path w="8143" h="4024" extrusionOk="0">
                  <a:moveTo>
                    <a:pt x="7659" y="1"/>
                  </a:moveTo>
                  <a:cubicBezTo>
                    <a:pt x="7195" y="1"/>
                    <a:pt x="6546" y="109"/>
                    <a:pt x="6546" y="109"/>
                  </a:cubicBezTo>
                  <a:cubicBezTo>
                    <a:pt x="6273" y="253"/>
                    <a:pt x="6418" y="927"/>
                    <a:pt x="6418" y="927"/>
                  </a:cubicBezTo>
                  <a:lnTo>
                    <a:pt x="0" y="3911"/>
                  </a:lnTo>
                  <a:lnTo>
                    <a:pt x="32" y="4024"/>
                  </a:lnTo>
                  <a:cubicBezTo>
                    <a:pt x="2551" y="3093"/>
                    <a:pt x="8054" y="478"/>
                    <a:pt x="8118" y="157"/>
                  </a:cubicBezTo>
                  <a:cubicBezTo>
                    <a:pt x="8142" y="38"/>
                    <a:pt x="7933" y="1"/>
                    <a:pt x="7659" y="1"/>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 name="Google Shape;1870;p41">
              <a:extLst>
                <a:ext uri="{FF2B5EF4-FFF2-40B4-BE49-F238E27FC236}">
                  <a16:creationId xmlns:a16="http://schemas.microsoft.com/office/drawing/2014/main" id="{913B256D-22EA-B2B8-65D5-81511356E451}"/>
                </a:ext>
              </a:extLst>
            </p:cNvPr>
            <p:cNvSpPr/>
            <p:nvPr/>
          </p:nvSpPr>
          <p:spPr>
            <a:xfrm>
              <a:off x="2777948" y="3487820"/>
              <a:ext cx="272203" cy="129172"/>
            </a:xfrm>
            <a:custGeom>
              <a:avLst/>
              <a:gdLst/>
              <a:ahLst/>
              <a:cxnLst/>
              <a:rect l="l" t="t" r="r" b="b"/>
              <a:pathLst>
                <a:path w="8151" h="3868" extrusionOk="0">
                  <a:moveTo>
                    <a:pt x="8150" y="1"/>
                  </a:moveTo>
                  <a:cubicBezTo>
                    <a:pt x="8134" y="17"/>
                    <a:pt x="8102" y="17"/>
                    <a:pt x="8070" y="33"/>
                  </a:cubicBezTo>
                  <a:cubicBezTo>
                    <a:pt x="8006" y="81"/>
                    <a:pt x="7926" y="113"/>
                    <a:pt x="7829" y="161"/>
                  </a:cubicBezTo>
                  <a:cubicBezTo>
                    <a:pt x="7605" y="274"/>
                    <a:pt x="7316" y="418"/>
                    <a:pt x="6963" y="595"/>
                  </a:cubicBezTo>
                  <a:cubicBezTo>
                    <a:pt x="6241" y="948"/>
                    <a:pt x="5230" y="1461"/>
                    <a:pt x="4107" y="1990"/>
                  </a:cubicBezTo>
                  <a:cubicBezTo>
                    <a:pt x="2968" y="2520"/>
                    <a:pt x="1941" y="2985"/>
                    <a:pt x="1203" y="3322"/>
                  </a:cubicBezTo>
                  <a:cubicBezTo>
                    <a:pt x="850" y="3482"/>
                    <a:pt x="562" y="3611"/>
                    <a:pt x="321" y="3723"/>
                  </a:cubicBezTo>
                  <a:lnTo>
                    <a:pt x="80" y="3835"/>
                  </a:lnTo>
                  <a:cubicBezTo>
                    <a:pt x="161" y="3819"/>
                    <a:pt x="241" y="3787"/>
                    <a:pt x="321" y="3739"/>
                  </a:cubicBezTo>
                  <a:cubicBezTo>
                    <a:pt x="578" y="3643"/>
                    <a:pt x="867" y="3514"/>
                    <a:pt x="1219" y="3370"/>
                  </a:cubicBezTo>
                  <a:cubicBezTo>
                    <a:pt x="1974" y="3049"/>
                    <a:pt x="3000" y="2584"/>
                    <a:pt x="4123" y="2054"/>
                  </a:cubicBezTo>
                  <a:cubicBezTo>
                    <a:pt x="5246" y="1509"/>
                    <a:pt x="6257" y="1012"/>
                    <a:pt x="6995" y="627"/>
                  </a:cubicBezTo>
                  <a:cubicBezTo>
                    <a:pt x="7332" y="450"/>
                    <a:pt x="7621" y="306"/>
                    <a:pt x="7845" y="177"/>
                  </a:cubicBezTo>
                  <a:cubicBezTo>
                    <a:pt x="7926" y="129"/>
                    <a:pt x="8006" y="97"/>
                    <a:pt x="8086" y="49"/>
                  </a:cubicBezTo>
                  <a:cubicBezTo>
                    <a:pt x="8102" y="33"/>
                    <a:pt x="8134" y="17"/>
                    <a:pt x="8150" y="1"/>
                  </a:cubicBezTo>
                  <a:close/>
                  <a:moveTo>
                    <a:pt x="80" y="3835"/>
                  </a:moveTo>
                  <a:cubicBezTo>
                    <a:pt x="48" y="3835"/>
                    <a:pt x="16" y="3851"/>
                    <a:pt x="0" y="3867"/>
                  </a:cubicBezTo>
                  <a:cubicBezTo>
                    <a:pt x="32" y="3867"/>
                    <a:pt x="48" y="3851"/>
                    <a:pt x="80" y="3835"/>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 name="Google Shape;1871;p41">
              <a:extLst>
                <a:ext uri="{FF2B5EF4-FFF2-40B4-BE49-F238E27FC236}">
                  <a16:creationId xmlns:a16="http://schemas.microsoft.com/office/drawing/2014/main" id="{53479226-BA78-E213-DE0E-45474A59C832}"/>
                </a:ext>
              </a:extLst>
            </p:cNvPr>
            <p:cNvSpPr/>
            <p:nvPr/>
          </p:nvSpPr>
          <p:spPr>
            <a:xfrm>
              <a:off x="2990640" y="3486217"/>
              <a:ext cx="9150" cy="32727"/>
            </a:xfrm>
            <a:custGeom>
              <a:avLst/>
              <a:gdLst/>
              <a:ahLst/>
              <a:cxnLst/>
              <a:rect l="l" t="t" r="r" b="b"/>
              <a:pathLst>
                <a:path w="274" h="980" extrusionOk="0">
                  <a:moveTo>
                    <a:pt x="273" y="1"/>
                  </a:moveTo>
                  <a:cubicBezTo>
                    <a:pt x="33" y="274"/>
                    <a:pt x="0" y="659"/>
                    <a:pt x="161" y="979"/>
                  </a:cubicBezTo>
                  <a:cubicBezTo>
                    <a:pt x="81" y="643"/>
                    <a:pt x="129" y="306"/>
                    <a:pt x="273"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 name="Google Shape;1872;p41">
              <a:extLst>
                <a:ext uri="{FF2B5EF4-FFF2-40B4-BE49-F238E27FC236}">
                  <a16:creationId xmlns:a16="http://schemas.microsoft.com/office/drawing/2014/main" id="{8118962F-2572-A3FD-B672-A9B27E47363A}"/>
                </a:ext>
              </a:extLst>
            </p:cNvPr>
            <p:cNvSpPr/>
            <p:nvPr/>
          </p:nvSpPr>
          <p:spPr>
            <a:xfrm>
              <a:off x="2936540" y="3499608"/>
              <a:ext cx="3774" cy="17733"/>
            </a:xfrm>
            <a:custGeom>
              <a:avLst/>
              <a:gdLst/>
              <a:ahLst/>
              <a:cxnLst/>
              <a:rect l="l" t="t" r="r" b="b"/>
              <a:pathLst>
                <a:path w="113" h="531" extrusionOk="0">
                  <a:moveTo>
                    <a:pt x="96" y="1"/>
                  </a:moveTo>
                  <a:cubicBezTo>
                    <a:pt x="48" y="81"/>
                    <a:pt x="32" y="177"/>
                    <a:pt x="32" y="258"/>
                  </a:cubicBezTo>
                  <a:cubicBezTo>
                    <a:pt x="0" y="354"/>
                    <a:pt x="0" y="434"/>
                    <a:pt x="32" y="530"/>
                  </a:cubicBezTo>
                  <a:cubicBezTo>
                    <a:pt x="96" y="370"/>
                    <a:pt x="112" y="177"/>
                    <a:pt x="96"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 name="Google Shape;1873;p41">
              <a:extLst>
                <a:ext uri="{FF2B5EF4-FFF2-40B4-BE49-F238E27FC236}">
                  <a16:creationId xmlns:a16="http://schemas.microsoft.com/office/drawing/2014/main" id="{4E72CE90-9177-831C-D24D-50FD3EAD9AFF}"/>
                </a:ext>
              </a:extLst>
            </p:cNvPr>
            <p:cNvSpPr/>
            <p:nvPr/>
          </p:nvSpPr>
          <p:spPr>
            <a:xfrm>
              <a:off x="2920444" y="3502848"/>
              <a:ext cx="7013" cy="13959"/>
            </a:xfrm>
            <a:custGeom>
              <a:avLst/>
              <a:gdLst/>
              <a:ahLst/>
              <a:cxnLst/>
              <a:rect l="l" t="t" r="r" b="b"/>
              <a:pathLst>
                <a:path w="210" h="418" extrusionOk="0">
                  <a:moveTo>
                    <a:pt x="193" y="0"/>
                  </a:moveTo>
                  <a:cubicBezTo>
                    <a:pt x="177" y="0"/>
                    <a:pt x="129" y="80"/>
                    <a:pt x="81" y="193"/>
                  </a:cubicBezTo>
                  <a:cubicBezTo>
                    <a:pt x="33" y="305"/>
                    <a:pt x="1" y="401"/>
                    <a:pt x="17" y="417"/>
                  </a:cubicBezTo>
                  <a:cubicBezTo>
                    <a:pt x="33" y="417"/>
                    <a:pt x="97" y="337"/>
                    <a:pt x="145" y="225"/>
                  </a:cubicBezTo>
                  <a:cubicBezTo>
                    <a:pt x="177" y="96"/>
                    <a:pt x="209" y="0"/>
                    <a:pt x="193"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 name="Google Shape;1874;p41">
              <a:extLst>
                <a:ext uri="{FF2B5EF4-FFF2-40B4-BE49-F238E27FC236}">
                  <a16:creationId xmlns:a16="http://schemas.microsoft.com/office/drawing/2014/main" id="{A1BFAF2A-2159-C5D6-416F-11F3D61CC93B}"/>
                </a:ext>
              </a:extLst>
            </p:cNvPr>
            <p:cNvSpPr/>
            <p:nvPr/>
          </p:nvSpPr>
          <p:spPr>
            <a:xfrm>
              <a:off x="2905450" y="3497471"/>
              <a:ext cx="17165" cy="8082"/>
            </a:xfrm>
            <a:custGeom>
              <a:avLst/>
              <a:gdLst/>
              <a:ahLst/>
              <a:cxnLst/>
              <a:rect l="l" t="t" r="r" b="b"/>
              <a:pathLst>
                <a:path w="514" h="242" extrusionOk="0">
                  <a:moveTo>
                    <a:pt x="514" y="1"/>
                  </a:moveTo>
                  <a:lnTo>
                    <a:pt x="514" y="1"/>
                  </a:lnTo>
                  <a:cubicBezTo>
                    <a:pt x="418" y="17"/>
                    <a:pt x="321" y="49"/>
                    <a:pt x="241" y="97"/>
                  </a:cubicBezTo>
                  <a:cubicBezTo>
                    <a:pt x="113" y="161"/>
                    <a:pt x="1" y="225"/>
                    <a:pt x="17" y="241"/>
                  </a:cubicBezTo>
                  <a:cubicBezTo>
                    <a:pt x="97" y="225"/>
                    <a:pt x="193" y="193"/>
                    <a:pt x="273" y="145"/>
                  </a:cubicBezTo>
                  <a:cubicBezTo>
                    <a:pt x="418" y="81"/>
                    <a:pt x="514" y="17"/>
                    <a:pt x="514"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1875;p41">
              <a:extLst>
                <a:ext uri="{FF2B5EF4-FFF2-40B4-BE49-F238E27FC236}">
                  <a16:creationId xmlns:a16="http://schemas.microsoft.com/office/drawing/2014/main" id="{F50ECDFF-E740-4774-5E25-2BDC4C408E2C}"/>
                </a:ext>
              </a:extLst>
            </p:cNvPr>
            <p:cNvSpPr/>
            <p:nvPr/>
          </p:nvSpPr>
          <p:spPr>
            <a:xfrm>
              <a:off x="2897936" y="3488354"/>
              <a:ext cx="19336" cy="7614"/>
            </a:xfrm>
            <a:custGeom>
              <a:avLst/>
              <a:gdLst/>
              <a:ahLst/>
              <a:cxnLst/>
              <a:rect l="l" t="t" r="r" b="b"/>
              <a:pathLst>
                <a:path w="579" h="228" extrusionOk="0">
                  <a:moveTo>
                    <a:pt x="578" y="1"/>
                  </a:moveTo>
                  <a:lnTo>
                    <a:pt x="578" y="1"/>
                  </a:lnTo>
                  <a:cubicBezTo>
                    <a:pt x="386" y="81"/>
                    <a:pt x="193" y="161"/>
                    <a:pt x="1" y="226"/>
                  </a:cubicBezTo>
                  <a:cubicBezTo>
                    <a:pt x="18" y="227"/>
                    <a:pt x="36" y="228"/>
                    <a:pt x="54" y="228"/>
                  </a:cubicBezTo>
                  <a:cubicBezTo>
                    <a:pt x="247" y="228"/>
                    <a:pt x="446" y="148"/>
                    <a:pt x="578"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 name="Google Shape;1876;p41">
              <a:extLst>
                <a:ext uri="{FF2B5EF4-FFF2-40B4-BE49-F238E27FC236}">
                  <a16:creationId xmlns:a16="http://schemas.microsoft.com/office/drawing/2014/main" id="{F6E5B6C6-89BD-6ACC-1A3A-A36F53CF1D16}"/>
                </a:ext>
              </a:extLst>
            </p:cNvPr>
            <p:cNvSpPr/>
            <p:nvPr/>
          </p:nvSpPr>
          <p:spPr>
            <a:xfrm>
              <a:off x="2935973" y="3474429"/>
              <a:ext cx="26850" cy="28453"/>
            </a:xfrm>
            <a:custGeom>
              <a:avLst/>
              <a:gdLst/>
              <a:ahLst/>
              <a:cxnLst/>
              <a:rect l="l" t="t" r="r" b="b"/>
              <a:pathLst>
                <a:path w="804" h="852" extrusionOk="0">
                  <a:moveTo>
                    <a:pt x="675" y="65"/>
                  </a:moveTo>
                  <a:cubicBezTo>
                    <a:pt x="739" y="81"/>
                    <a:pt x="755" y="145"/>
                    <a:pt x="707" y="209"/>
                  </a:cubicBezTo>
                  <a:cubicBezTo>
                    <a:pt x="675" y="274"/>
                    <a:pt x="627" y="322"/>
                    <a:pt x="563" y="370"/>
                  </a:cubicBezTo>
                  <a:cubicBezTo>
                    <a:pt x="482" y="450"/>
                    <a:pt x="386" y="530"/>
                    <a:pt x="290" y="594"/>
                  </a:cubicBezTo>
                  <a:cubicBezTo>
                    <a:pt x="206" y="655"/>
                    <a:pt x="137" y="698"/>
                    <a:pt x="87" y="728"/>
                  </a:cubicBezTo>
                  <a:lnTo>
                    <a:pt x="87" y="728"/>
                  </a:lnTo>
                  <a:cubicBezTo>
                    <a:pt x="85" y="657"/>
                    <a:pt x="93" y="586"/>
                    <a:pt x="113" y="514"/>
                  </a:cubicBezTo>
                  <a:cubicBezTo>
                    <a:pt x="145" y="402"/>
                    <a:pt x="210" y="306"/>
                    <a:pt x="290" y="225"/>
                  </a:cubicBezTo>
                  <a:cubicBezTo>
                    <a:pt x="386" y="129"/>
                    <a:pt x="530" y="65"/>
                    <a:pt x="675" y="65"/>
                  </a:cubicBezTo>
                  <a:close/>
                  <a:moveTo>
                    <a:pt x="691" y="1"/>
                  </a:moveTo>
                  <a:cubicBezTo>
                    <a:pt x="386" y="1"/>
                    <a:pt x="129" y="209"/>
                    <a:pt x="65" y="514"/>
                  </a:cubicBezTo>
                  <a:cubicBezTo>
                    <a:pt x="50" y="590"/>
                    <a:pt x="49" y="667"/>
                    <a:pt x="63" y="743"/>
                  </a:cubicBezTo>
                  <a:lnTo>
                    <a:pt x="63" y="743"/>
                  </a:lnTo>
                  <a:cubicBezTo>
                    <a:pt x="23" y="766"/>
                    <a:pt x="1" y="780"/>
                    <a:pt x="1" y="787"/>
                  </a:cubicBezTo>
                  <a:cubicBezTo>
                    <a:pt x="23" y="781"/>
                    <a:pt x="44" y="774"/>
                    <a:pt x="66" y="767"/>
                  </a:cubicBezTo>
                  <a:lnTo>
                    <a:pt x="66" y="767"/>
                  </a:lnTo>
                  <a:cubicBezTo>
                    <a:pt x="69" y="795"/>
                    <a:pt x="83" y="823"/>
                    <a:pt x="97" y="851"/>
                  </a:cubicBezTo>
                  <a:cubicBezTo>
                    <a:pt x="93" y="820"/>
                    <a:pt x="90" y="790"/>
                    <a:pt x="88" y="759"/>
                  </a:cubicBezTo>
                  <a:lnTo>
                    <a:pt x="88" y="759"/>
                  </a:lnTo>
                  <a:cubicBezTo>
                    <a:pt x="170" y="729"/>
                    <a:pt x="251" y="690"/>
                    <a:pt x="322" y="643"/>
                  </a:cubicBezTo>
                  <a:cubicBezTo>
                    <a:pt x="418" y="578"/>
                    <a:pt x="514" y="498"/>
                    <a:pt x="611" y="402"/>
                  </a:cubicBezTo>
                  <a:cubicBezTo>
                    <a:pt x="659" y="354"/>
                    <a:pt x="723" y="306"/>
                    <a:pt x="755" y="242"/>
                  </a:cubicBezTo>
                  <a:cubicBezTo>
                    <a:pt x="787" y="209"/>
                    <a:pt x="803" y="161"/>
                    <a:pt x="787" y="113"/>
                  </a:cubicBezTo>
                  <a:cubicBezTo>
                    <a:pt x="787" y="65"/>
                    <a:pt x="739" y="17"/>
                    <a:pt x="691"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 name="Google Shape;1877;p41">
              <a:extLst>
                <a:ext uri="{FF2B5EF4-FFF2-40B4-BE49-F238E27FC236}">
                  <a16:creationId xmlns:a16="http://schemas.microsoft.com/office/drawing/2014/main" id="{BFAFC816-01B7-2074-3FF2-B44842E72934}"/>
                </a:ext>
              </a:extLst>
            </p:cNvPr>
            <p:cNvSpPr/>
            <p:nvPr/>
          </p:nvSpPr>
          <p:spPr>
            <a:xfrm>
              <a:off x="2917238" y="3483679"/>
              <a:ext cx="22007" cy="16497"/>
            </a:xfrm>
            <a:custGeom>
              <a:avLst/>
              <a:gdLst/>
              <a:ahLst/>
              <a:cxnLst/>
              <a:rect l="l" t="t" r="r" b="b"/>
              <a:pathLst>
                <a:path w="659" h="494" extrusionOk="0">
                  <a:moveTo>
                    <a:pt x="202" y="1"/>
                  </a:moveTo>
                  <a:cubicBezTo>
                    <a:pt x="156" y="1"/>
                    <a:pt x="109" y="10"/>
                    <a:pt x="65" y="29"/>
                  </a:cubicBezTo>
                  <a:cubicBezTo>
                    <a:pt x="0" y="77"/>
                    <a:pt x="0" y="157"/>
                    <a:pt x="33" y="221"/>
                  </a:cubicBezTo>
                  <a:cubicBezTo>
                    <a:pt x="65" y="269"/>
                    <a:pt x="113" y="301"/>
                    <a:pt x="161" y="334"/>
                  </a:cubicBezTo>
                  <a:cubicBezTo>
                    <a:pt x="225" y="382"/>
                    <a:pt x="305" y="430"/>
                    <a:pt x="386" y="446"/>
                  </a:cubicBezTo>
                  <a:cubicBezTo>
                    <a:pt x="466" y="478"/>
                    <a:pt x="546" y="494"/>
                    <a:pt x="626" y="494"/>
                  </a:cubicBezTo>
                  <a:cubicBezTo>
                    <a:pt x="626" y="478"/>
                    <a:pt x="546" y="462"/>
                    <a:pt x="402" y="414"/>
                  </a:cubicBezTo>
                  <a:cubicBezTo>
                    <a:pt x="337" y="382"/>
                    <a:pt x="257" y="334"/>
                    <a:pt x="193" y="285"/>
                  </a:cubicBezTo>
                  <a:cubicBezTo>
                    <a:pt x="113" y="237"/>
                    <a:pt x="33" y="141"/>
                    <a:pt x="97" y="93"/>
                  </a:cubicBezTo>
                  <a:cubicBezTo>
                    <a:pt x="137" y="80"/>
                    <a:pt x="176" y="72"/>
                    <a:pt x="215" y="72"/>
                  </a:cubicBezTo>
                  <a:cubicBezTo>
                    <a:pt x="270" y="72"/>
                    <a:pt x="322" y="87"/>
                    <a:pt x="369" y="125"/>
                  </a:cubicBezTo>
                  <a:cubicBezTo>
                    <a:pt x="434" y="157"/>
                    <a:pt x="498" y="221"/>
                    <a:pt x="546" y="285"/>
                  </a:cubicBezTo>
                  <a:cubicBezTo>
                    <a:pt x="594" y="350"/>
                    <a:pt x="626" y="414"/>
                    <a:pt x="658" y="478"/>
                  </a:cubicBezTo>
                  <a:cubicBezTo>
                    <a:pt x="658" y="398"/>
                    <a:pt x="642" y="317"/>
                    <a:pt x="594" y="253"/>
                  </a:cubicBezTo>
                  <a:cubicBezTo>
                    <a:pt x="546" y="173"/>
                    <a:pt x="482" y="109"/>
                    <a:pt x="402" y="61"/>
                  </a:cubicBezTo>
                  <a:cubicBezTo>
                    <a:pt x="343" y="22"/>
                    <a:pt x="273" y="1"/>
                    <a:pt x="202"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 name="Google Shape;1878;p41">
              <a:extLst>
                <a:ext uri="{FF2B5EF4-FFF2-40B4-BE49-F238E27FC236}">
                  <a16:creationId xmlns:a16="http://schemas.microsoft.com/office/drawing/2014/main" id="{79A886FF-FD90-C59C-5D25-C4F22F7A89D6}"/>
                </a:ext>
              </a:extLst>
            </p:cNvPr>
            <p:cNvSpPr/>
            <p:nvPr/>
          </p:nvSpPr>
          <p:spPr>
            <a:xfrm>
              <a:off x="2760248" y="3561322"/>
              <a:ext cx="78812" cy="28887"/>
            </a:xfrm>
            <a:custGeom>
              <a:avLst/>
              <a:gdLst/>
              <a:ahLst/>
              <a:cxnLst/>
              <a:rect l="l" t="t" r="r" b="b"/>
              <a:pathLst>
                <a:path w="2360" h="865" extrusionOk="0">
                  <a:moveTo>
                    <a:pt x="932" y="0"/>
                  </a:moveTo>
                  <a:cubicBezTo>
                    <a:pt x="732" y="0"/>
                    <a:pt x="530" y="36"/>
                    <a:pt x="338" y="110"/>
                  </a:cubicBezTo>
                  <a:cubicBezTo>
                    <a:pt x="257" y="142"/>
                    <a:pt x="161" y="190"/>
                    <a:pt x="81" y="239"/>
                  </a:cubicBezTo>
                  <a:cubicBezTo>
                    <a:pt x="33" y="287"/>
                    <a:pt x="1" y="303"/>
                    <a:pt x="1" y="303"/>
                  </a:cubicBezTo>
                  <a:cubicBezTo>
                    <a:pt x="1" y="304"/>
                    <a:pt x="2" y="305"/>
                    <a:pt x="4" y="305"/>
                  </a:cubicBezTo>
                  <a:cubicBezTo>
                    <a:pt x="24" y="305"/>
                    <a:pt x="149" y="232"/>
                    <a:pt x="354" y="158"/>
                  </a:cubicBezTo>
                  <a:cubicBezTo>
                    <a:pt x="536" y="96"/>
                    <a:pt x="726" y="65"/>
                    <a:pt x="915" y="65"/>
                  </a:cubicBezTo>
                  <a:cubicBezTo>
                    <a:pt x="1355" y="65"/>
                    <a:pt x="1788" y="234"/>
                    <a:pt x="2102" y="559"/>
                  </a:cubicBezTo>
                  <a:cubicBezTo>
                    <a:pt x="2263" y="736"/>
                    <a:pt x="2343" y="864"/>
                    <a:pt x="2359" y="864"/>
                  </a:cubicBezTo>
                  <a:cubicBezTo>
                    <a:pt x="2343" y="816"/>
                    <a:pt x="2327" y="784"/>
                    <a:pt x="2311" y="768"/>
                  </a:cubicBezTo>
                  <a:cubicBezTo>
                    <a:pt x="2263" y="672"/>
                    <a:pt x="2199" y="591"/>
                    <a:pt x="2135" y="527"/>
                  </a:cubicBezTo>
                  <a:cubicBezTo>
                    <a:pt x="1823" y="183"/>
                    <a:pt x="1382" y="0"/>
                    <a:pt x="932"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 name="Google Shape;1879;p41">
              <a:extLst>
                <a:ext uri="{FF2B5EF4-FFF2-40B4-BE49-F238E27FC236}">
                  <a16:creationId xmlns:a16="http://schemas.microsoft.com/office/drawing/2014/main" id="{1F432796-928E-BB04-63DE-797D95761DF2}"/>
                </a:ext>
              </a:extLst>
            </p:cNvPr>
            <p:cNvSpPr/>
            <p:nvPr/>
          </p:nvSpPr>
          <p:spPr>
            <a:xfrm>
              <a:off x="2745254" y="3496937"/>
              <a:ext cx="30556" cy="66489"/>
            </a:xfrm>
            <a:custGeom>
              <a:avLst/>
              <a:gdLst/>
              <a:ahLst/>
              <a:cxnLst/>
              <a:rect l="l" t="t" r="r" b="b"/>
              <a:pathLst>
                <a:path w="915" h="1991" extrusionOk="0">
                  <a:moveTo>
                    <a:pt x="1" y="1"/>
                  </a:moveTo>
                  <a:lnTo>
                    <a:pt x="1" y="1"/>
                  </a:lnTo>
                  <a:cubicBezTo>
                    <a:pt x="257" y="675"/>
                    <a:pt x="562" y="1348"/>
                    <a:pt x="915" y="1990"/>
                  </a:cubicBezTo>
                  <a:cubicBezTo>
                    <a:pt x="787" y="1637"/>
                    <a:pt x="642" y="1300"/>
                    <a:pt x="482" y="979"/>
                  </a:cubicBezTo>
                  <a:cubicBezTo>
                    <a:pt x="337" y="642"/>
                    <a:pt x="177" y="322"/>
                    <a:pt x="1"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 name="Google Shape;1880;p41">
              <a:extLst>
                <a:ext uri="{FF2B5EF4-FFF2-40B4-BE49-F238E27FC236}">
                  <a16:creationId xmlns:a16="http://schemas.microsoft.com/office/drawing/2014/main" id="{C2EB9713-C0FD-D9D7-704A-AEE43A53E341}"/>
                </a:ext>
              </a:extLst>
            </p:cNvPr>
            <p:cNvSpPr/>
            <p:nvPr/>
          </p:nvSpPr>
          <p:spPr>
            <a:xfrm>
              <a:off x="2851884" y="3543523"/>
              <a:ext cx="47721" cy="22041"/>
            </a:xfrm>
            <a:custGeom>
              <a:avLst/>
              <a:gdLst/>
              <a:ahLst/>
              <a:cxnLst/>
              <a:rect l="l" t="t" r="r" b="b"/>
              <a:pathLst>
                <a:path w="1429" h="660" extrusionOk="0">
                  <a:moveTo>
                    <a:pt x="1424" y="0"/>
                  </a:moveTo>
                  <a:cubicBezTo>
                    <a:pt x="1386" y="0"/>
                    <a:pt x="1091" y="169"/>
                    <a:pt x="722" y="338"/>
                  </a:cubicBezTo>
                  <a:cubicBezTo>
                    <a:pt x="321" y="515"/>
                    <a:pt x="0" y="643"/>
                    <a:pt x="16" y="659"/>
                  </a:cubicBezTo>
                  <a:cubicBezTo>
                    <a:pt x="514" y="531"/>
                    <a:pt x="995" y="306"/>
                    <a:pt x="1428" y="1"/>
                  </a:cubicBezTo>
                  <a:cubicBezTo>
                    <a:pt x="1427" y="1"/>
                    <a:pt x="1426" y="0"/>
                    <a:pt x="1424"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 name="Google Shape;1881;p41">
              <a:extLst>
                <a:ext uri="{FF2B5EF4-FFF2-40B4-BE49-F238E27FC236}">
                  <a16:creationId xmlns:a16="http://schemas.microsoft.com/office/drawing/2014/main" id="{FECFCDB3-2795-0E2A-6FDF-C986D71B0CCB}"/>
                </a:ext>
              </a:extLst>
            </p:cNvPr>
            <p:cNvSpPr/>
            <p:nvPr/>
          </p:nvSpPr>
          <p:spPr>
            <a:xfrm>
              <a:off x="2820259" y="3580324"/>
              <a:ext cx="9685" cy="7280"/>
            </a:xfrm>
            <a:custGeom>
              <a:avLst/>
              <a:gdLst/>
              <a:ahLst/>
              <a:cxnLst/>
              <a:rect l="l" t="t" r="r" b="b"/>
              <a:pathLst>
                <a:path w="290" h="218" extrusionOk="0">
                  <a:moveTo>
                    <a:pt x="29" y="1"/>
                  </a:moveTo>
                  <a:cubicBezTo>
                    <a:pt x="21" y="1"/>
                    <a:pt x="17" y="3"/>
                    <a:pt x="17" y="6"/>
                  </a:cubicBezTo>
                  <a:cubicBezTo>
                    <a:pt x="1" y="22"/>
                    <a:pt x="65" y="55"/>
                    <a:pt x="145" y="119"/>
                  </a:cubicBezTo>
                  <a:cubicBezTo>
                    <a:pt x="202" y="162"/>
                    <a:pt x="247" y="218"/>
                    <a:pt x="267" y="218"/>
                  </a:cubicBezTo>
                  <a:cubicBezTo>
                    <a:pt x="270" y="218"/>
                    <a:pt x="272" y="217"/>
                    <a:pt x="273" y="215"/>
                  </a:cubicBezTo>
                  <a:cubicBezTo>
                    <a:pt x="289" y="215"/>
                    <a:pt x="257" y="135"/>
                    <a:pt x="177" y="71"/>
                  </a:cubicBezTo>
                  <a:cubicBezTo>
                    <a:pt x="116" y="22"/>
                    <a:pt x="55" y="1"/>
                    <a:pt x="29"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 name="Google Shape;1882;p41">
              <a:extLst>
                <a:ext uri="{FF2B5EF4-FFF2-40B4-BE49-F238E27FC236}">
                  <a16:creationId xmlns:a16="http://schemas.microsoft.com/office/drawing/2014/main" id="{CC5DE227-E433-A3DE-9589-171F5CB80565}"/>
                </a:ext>
              </a:extLst>
            </p:cNvPr>
            <p:cNvSpPr/>
            <p:nvPr/>
          </p:nvSpPr>
          <p:spPr>
            <a:xfrm>
              <a:off x="2801524" y="3571074"/>
              <a:ext cx="9651" cy="3807"/>
            </a:xfrm>
            <a:custGeom>
              <a:avLst/>
              <a:gdLst/>
              <a:ahLst/>
              <a:cxnLst/>
              <a:rect l="l" t="t" r="r" b="b"/>
              <a:pathLst>
                <a:path w="289" h="114" extrusionOk="0">
                  <a:moveTo>
                    <a:pt x="46" y="0"/>
                  </a:moveTo>
                  <a:cubicBezTo>
                    <a:pt x="27" y="0"/>
                    <a:pt x="16" y="4"/>
                    <a:pt x="16" y="11"/>
                  </a:cubicBezTo>
                  <a:cubicBezTo>
                    <a:pt x="0" y="27"/>
                    <a:pt x="64" y="59"/>
                    <a:pt x="128" y="91"/>
                  </a:cubicBezTo>
                  <a:cubicBezTo>
                    <a:pt x="185" y="102"/>
                    <a:pt x="234" y="114"/>
                    <a:pt x="258" y="114"/>
                  </a:cubicBezTo>
                  <a:cubicBezTo>
                    <a:pt x="267" y="114"/>
                    <a:pt x="273" y="112"/>
                    <a:pt x="273" y="107"/>
                  </a:cubicBezTo>
                  <a:cubicBezTo>
                    <a:pt x="289" y="91"/>
                    <a:pt x="225" y="59"/>
                    <a:pt x="161" y="27"/>
                  </a:cubicBezTo>
                  <a:cubicBezTo>
                    <a:pt x="114" y="8"/>
                    <a:pt x="72" y="0"/>
                    <a:pt x="46"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 name="Google Shape;1883;p41">
              <a:extLst>
                <a:ext uri="{FF2B5EF4-FFF2-40B4-BE49-F238E27FC236}">
                  <a16:creationId xmlns:a16="http://schemas.microsoft.com/office/drawing/2014/main" id="{497633A0-70C0-B69B-A372-AFCE9DEA9368}"/>
                </a:ext>
              </a:extLst>
            </p:cNvPr>
            <p:cNvSpPr/>
            <p:nvPr/>
          </p:nvSpPr>
          <p:spPr>
            <a:xfrm>
              <a:off x="2781154" y="3569704"/>
              <a:ext cx="11288" cy="2972"/>
            </a:xfrm>
            <a:custGeom>
              <a:avLst/>
              <a:gdLst/>
              <a:ahLst/>
              <a:cxnLst/>
              <a:rect l="l" t="t" r="r" b="b"/>
              <a:pathLst>
                <a:path w="338" h="89" extrusionOk="0">
                  <a:moveTo>
                    <a:pt x="205" y="0"/>
                  </a:moveTo>
                  <a:cubicBezTo>
                    <a:pt x="191" y="0"/>
                    <a:pt x="177" y="1"/>
                    <a:pt x="161" y="4"/>
                  </a:cubicBezTo>
                  <a:cubicBezTo>
                    <a:pt x="65" y="4"/>
                    <a:pt x="0" y="84"/>
                    <a:pt x="16" y="84"/>
                  </a:cubicBezTo>
                  <a:cubicBezTo>
                    <a:pt x="20" y="87"/>
                    <a:pt x="25" y="88"/>
                    <a:pt x="32" y="88"/>
                  </a:cubicBezTo>
                  <a:cubicBezTo>
                    <a:pt x="59" y="88"/>
                    <a:pt x="113" y="68"/>
                    <a:pt x="177" y="68"/>
                  </a:cubicBezTo>
                  <a:cubicBezTo>
                    <a:pt x="217" y="60"/>
                    <a:pt x="253" y="60"/>
                    <a:pt x="281" y="60"/>
                  </a:cubicBezTo>
                  <a:cubicBezTo>
                    <a:pt x="309" y="60"/>
                    <a:pt x="329" y="60"/>
                    <a:pt x="337" y="52"/>
                  </a:cubicBezTo>
                  <a:cubicBezTo>
                    <a:pt x="337" y="38"/>
                    <a:pt x="290" y="0"/>
                    <a:pt x="205"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 name="Google Shape;1884;p41">
              <a:extLst>
                <a:ext uri="{FF2B5EF4-FFF2-40B4-BE49-F238E27FC236}">
                  <a16:creationId xmlns:a16="http://schemas.microsoft.com/office/drawing/2014/main" id="{1B5D8EDD-FF15-5E83-8349-EBD861E329A1}"/>
                </a:ext>
              </a:extLst>
            </p:cNvPr>
            <p:cNvSpPr/>
            <p:nvPr/>
          </p:nvSpPr>
          <p:spPr>
            <a:xfrm>
              <a:off x="2768296" y="3573879"/>
              <a:ext cx="5377" cy="2404"/>
            </a:xfrm>
            <a:custGeom>
              <a:avLst/>
              <a:gdLst/>
              <a:ahLst/>
              <a:cxnLst/>
              <a:rect l="l" t="t" r="r" b="b"/>
              <a:pathLst>
                <a:path w="161" h="72" extrusionOk="0">
                  <a:moveTo>
                    <a:pt x="118" y="0"/>
                  </a:moveTo>
                  <a:cubicBezTo>
                    <a:pt x="107" y="0"/>
                    <a:pt x="95" y="2"/>
                    <a:pt x="81" y="7"/>
                  </a:cubicBezTo>
                  <a:cubicBezTo>
                    <a:pt x="32" y="7"/>
                    <a:pt x="0" y="23"/>
                    <a:pt x="0" y="39"/>
                  </a:cubicBezTo>
                  <a:cubicBezTo>
                    <a:pt x="0" y="55"/>
                    <a:pt x="32" y="71"/>
                    <a:pt x="81" y="71"/>
                  </a:cubicBezTo>
                  <a:cubicBezTo>
                    <a:pt x="129" y="55"/>
                    <a:pt x="161" y="39"/>
                    <a:pt x="161" y="23"/>
                  </a:cubicBezTo>
                  <a:cubicBezTo>
                    <a:pt x="161" y="12"/>
                    <a:pt x="145" y="0"/>
                    <a:pt x="118"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 name="Google Shape;1885;p41">
              <a:extLst>
                <a:ext uri="{FF2B5EF4-FFF2-40B4-BE49-F238E27FC236}">
                  <a16:creationId xmlns:a16="http://schemas.microsoft.com/office/drawing/2014/main" id="{450F092F-EED6-9E45-F90B-ED7F47061708}"/>
                </a:ext>
              </a:extLst>
            </p:cNvPr>
            <p:cNvSpPr/>
            <p:nvPr/>
          </p:nvSpPr>
          <p:spPr>
            <a:xfrm>
              <a:off x="1611560" y="1851799"/>
              <a:ext cx="843324" cy="909045"/>
            </a:xfrm>
            <a:custGeom>
              <a:avLst/>
              <a:gdLst/>
              <a:ahLst/>
              <a:cxnLst/>
              <a:rect l="l" t="t" r="r" b="b"/>
              <a:pathLst>
                <a:path w="25253" h="27221" extrusionOk="0">
                  <a:moveTo>
                    <a:pt x="15521" y="0"/>
                  </a:moveTo>
                  <a:cubicBezTo>
                    <a:pt x="15012" y="0"/>
                    <a:pt x="14696" y="43"/>
                    <a:pt x="14696" y="43"/>
                  </a:cubicBezTo>
                  <a:lnTo>
                    <a:pt x="9193" y="139"/>
                  </a:lnTo>
                  <a:cubicBezTo>
                    <a:pt x="9193" y="139"/>
                    <a:pt x="1990" y="652"/>
                    <a:pt x="1092" y="5642"/>
                  </a:cubicBezTo>
                  <a:lnTo>
                    <a:pt x="1" y="10952"/>
                  </a:lnTo>
                  <a:lnTo>
                    <a:pt x="5215" y="11883"/>
                  </a:lnTo>
                  <a:lnTo>
                    <a:pt x="3867" y="19952"/>
                  </a:lnTo>
                  <a:cubicBezTo>
                    <a:pt x="2503" y="22118"/>
                    <a:pt x="2728" y="24332"/>
                    <a:pt x="2375" y="27220"/>
                  </a:cubicBezTo>
                  <a:lnTo>
                    <a:pt x="19638" y="23402"/>
                  </a:lnTo>
                  <a:lnTo>
                    <a:pt x="17520" y="19375"/>
                  </a:lnTo>
                  <a:lnTo>
                    <a:pt x="17953" y="15252"/>
                  </a:lnTo>
                  <a:cubicBezTo>
                    <a:pt x="17953" y="15252"/>
                    <a:pt x="19654" y="14498"/>
                    <a:pt x="19638" y="12861"/>
                  </a:cubicBezTo>
                  <a:cubicBezTo>
                    <a:pt x="19622" y="11899"/>
                    <a:pt x="19349" y="10936"/>
                    <a:pt x="18868" y="10102"/>
                  </a:cubicBezTo>
                  <a:lnTo>
                    <a:pt x="18868" y="10102"/>
                  </a:lnTo>
                  <a:lnTo>
                    <a:pt x="21451" y="12765"/>
                  </a:lnTo>
                  <a:lnTo>
                    <a:pt x="25253" y="6717"/>
                  </a:lnTo>
                  <a:cubicBezTo>
                    <a:pt x="25253" y="6717"/>
                    <a:pt x="23889" y="5257"/>
                    <a:pt x="21274" y="2321"/>
                  </a:cubicBezTo>
                  <a:cubicBezTo>
                    <a:pt x="19457" y="284"/>
                    <a:pt x="16839" y="0"/>
                    <a:pt x="15521" y="0"/>
                  </a:cubicBezTo>
                  <a:close/>
                </a:path>
              </a:pathLst>
            </a:custGeom>
            <a:solidFill>
              <a:srgbClr val="19B5B1"/>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 name="Google Shape;1886;p41">
              <a:extLst>
                <a:ext uri="{FF2B5EF4-FFF2-40B4-BE49-F238E27FC236}">
                  <a16:creationId xmlns:a16="http://schemas.microsoft.com/office/drawing/2014/main" id="{BAFBA5BF-B895-6D2F-3FEA-0951F16E55D3}"/>
                </a:ext>
              </a:extLst>
            </p:cNvPr>
            <p:cNvSpPr/>
            <p:nvPr/>
          </p:nvSpPr>
          <p:spPr>
            <a:xfrm>
              <a:off x="1658714" y="2554263"/>
              <a:ext cx="1294991" cy="1003787"/>
            </a:xfrm>
            <a:custGeom>
              <a:avLst/>
              <a:gdLst/>
              <a:ahLst/>
              <a:cxnLst/>
              <a:rect l="l" t="t" r="r" b="b"/>
              <a:pathLst>
                <a:path w="38778" h="30058" extrusionOk="0">
                  <a:moveTo>
                    <a:pt x="26704" y="0"/>
                  </a:moveTo>
                  <a:cubicBezTo>
                    <a:pt x="22033" y="0"/>
                    <a:pt x="867" y="6169"/>
                    <a:pt x="867" y="6169"/>
                  </a:cubicBezTo>
                  <a:cubicBezTo>
                    <a:pt x="867" y="6169"/>
                    <a:pt x="0" y="13902"/>
                    <a:pt x="2776" y="14480"/>
                  </a:cubicBezTo>
                  <a:cubicBezTo>
                    <a:pt x="2888" y="14502"/>
                    <a:pt x="3022" y="14513"/>
                    <a:pt x="3179" y="14513"/>
                  </a:cubicBezTo>
                  <a:cubicBezTo>
                    <a:pt x="6925" y="14513"/>
                    <a:pt x="22878" y="8303"/>
                    <a:pt x="22878" y="8303"/>
                  </a:cubicBezTo>
                  <a:lnTo>
                    <a:pt x="31782" y="30058"/>
                  </a:lnTo>
                  <a:lnTo>
                    <a:pt x="38777" y="26656"/>
                  </a:lnTo>
                  <a:cubicBezTo>
                    <a:pt x="38777" y="26656"/>
                    <a:pt x="29665" y="1147"/>
                    <a:pt x="27451" y="105"/>
                  </a:cubicBezTo>
                  <a:cubicBezTo>
                    <a:pt x="27301" y="33"/>
                    <a:pt x="27047" y="0"/>
                    <a:pt x="26704"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0" name="Google Shape;1887;p41">
              <a:extLst>
                <a:ext uri="{FF2B5EF4-FFF2-40B4-BE49-F238E27FC236}">
                  <a16:creationId xmlns:a16="http://schemas.microsoft.com/office/drawing/2014/main" id="{736D2453-A8C3-FC82-0580-E335415D8758}"/>
                </a:ext>
              </a:extLst>
            </p:cNvPr>
            <p:cNvSpPr/>
            <p:nvPr/>
          </p:nvSpPr>
          <p:spPr>
            <a:xfrm>
              <a:off x="1747111" y="2736700"/>
              <a:ext cx="804218" cy="1325514"/>
            </a:xfrm>
            <a:custGeom>
              <a:avLst/>
              <a:gdLst/>
              <a:ahLst/>
              <a:cxnLst/>
              <a:rect l="l" t="t" r="r" b="b"/>
              <a:pathLst>
                <a:path w="24082" h="39692" extrusionOk="0">
                  <a:moveTo>
                    <a:pt x="8520" y="0"/>
                  </a:moveTo>
                  <a:lnTo>
                    <a:pt x="1" y="9033"/>
                  </a:lnTo>
                  <a:lnTo>
                    <a:pt x="14632" y="9402"/>
                  </a:lnTo>
                  <a:lnTo>
                    <a:pt x="14135" y="39691"/>
                  </a:lnTo>
                  <a:lnTo>
                    <a:pt x="22317" y="38841"/>
                  </a:lnTo>
                  <a:cubicBezTo>
                    <a:pt x="22317" y="38841"/>
                    <a:pt x="24082" y="7942"/>
                    <a:pt x="23151" y="6209"/>
                  </a:cubicBezTo>
                  <a:cubicBezTo>
                    <a:pt x="22237" y="4492"/>
                    <a:pt x="8857" y="112"/>
                    <a:pt x="8520"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 name="Google Shape;1888;p41">
              <a:extLst>
                <a:ext uri="{FF2B5EF4-FFF2-40B4-BE49-F238E27FC236}">
                  <a16:creationId xmlns:a16="http://schemas.microsoft.com/office/drawing/2014/main" id="{80B256A9-DF0A-63AB-B881-49BB98EDB4D9}"/>
                </a:ext>
              </a:extLst>
            </p:cNvPr>
            <p:cNvSpPr/>
            <p:nvPr/>
          </p:nvSpPr>
          <p:spPr>
            <a:xfrm>
              <a:off x="1744439" y="2831508"/>
              <a:ext cx="678319" cy="206849"/>
            </a:xfrm>
            <a:custGeom>
              <a:avLst/>
              <a:gdLst/>
              <a:ahLst/>
              <a:cxnLst/>
              <a:rect l="l" t="t" r="r" b="b"/>
              <a:pathLst>
                <a:path w="20312" h="6194" extrusionOk="0">
                  <a:moveTo>
                    <a:pt x="20311" y="1"/>
                  </a:moveTo>
                  <a:lnTo>
                    <a:pt x="20311" y="1"/>
                  </a:lnTo>
                  <a:cubicBezTo>
                    <a:pt x="20247" y="17"/>
                    <a:pt x="20183" y="49"/>
                    <a:pt x="20119" y="81"/>
                  </a:cubicBezTo>
                  <a:lnTo>
                    <a:pt x="19541" y="322"/>
                  </a:lnTo>
                  <a:cubicBezTo>
                    <a:pt x="19301" y="434"/>
                    <a:pt x="18996" y="562"/>
                    <a:pt x="18643" y="723"/>
                  </a:cubicBezTo>
                  <a:cubicBezTo>
                    <a:pt x="18290" y="867"/>
                    <a:pt x="17889" y="1044"/>
                    <a:pt x="17440" y="1204"/>
                  </a:cubicBezTo>
                  <a:cubicBezTo>
                    <a:pt x="16557" y="1573"/>
                    <a:pt x="15482" y="1958"/>
                    <a:pt x="14279" y="2391"/>
                  </a:cubicBezTo>
                  <a:cubicBezTo>
                    <a:pt x="13076" y="2792"/>
                    <a:pt x="11728" y="3209"/>
                    <a:pt x="10332" y="3627"/>
                  </a:cubicBezTo>
                  <a:cubicBezTo>
                    <a:pt x="7509" y="4445"/>
                    <a:pt x="4910" y="5054"/>
                    <a:pt x="3033" y="5488"/>
                  </a:cubicBezTo>
                  <a:cubicBezTo>
                    <a:pt x="2118" y="5696"/>
                    <a:pt x="1364" y="5873"/>
                    <a:pt x="819" y="6001"/>
                  </a:cubicBezTo>
                  <a:lnTo>
                    <a:pt x="209" y="6129"/>
                  </a:lnTo>
                  <a:cubicBezTo>
                    <a:pt x="129" y="6145"/>
                    <a:pt x="65" y="6161"/>
                    <a:pt x="0" y="6194"/>
                  </a:cubicBezTo>
                  <a:cubicBezTo>
                    <a:pt x="65" y="6194"/>
                    <a:pt x="145" y="6194"/>
                    <a:pt x="209" y="6178"/>
                  </a:cubicBezTo>
                  <a:cubicBezTo>
                    <a:pt x="369" y="6145"/>
                    <a:pt x="578" y="6113"/>
                    <a:pt x="819" y="6065"/>
                  </a:cubicBezTo>
                  <a:cubicBezTo>
                    <a:pt x="1348" y="5969"/>
                    <a:pt x="2118" y="5809"/>
                    <a:pt x="3065" y="5616"/>
                  </a:cubicBezTo>
                  <a:cubicBezTo>
                    <a:pt x="4942" y="5215"/>
                    <a:pt x="7541" y="4605"/>
                    <a:pt x="10380" y="3787"/>
                  </a:cubicBezTo>
                  <a:cubicBezTo>
                    <a:pt x="11792" y="3386"/>
                    <a:pt x="13124" y="2953"/>
                    <a:pt x="14327" y="2536"/>
                  </a:cubicBezTo>
                  <a:cubicBezTo>
                    <a:pt x="15530" y="2102"/>
                    <a:pt x="16605" y="1701"/>
                    <a:pt x="17488" y="1332"/>
                  </a:cubicBezTo>
                  <a:cubicBezTo>
                    <a:pt x="17937" y="1140"/>
                    <a:pt x="18338" y="963"/>
                    <a:pt x="18691" y="803"/>
                  </a:cubicBezTo>
                  <a:cubicBezTo>
                    <a:pt x="19028" y="643"/>
                    <a:pt x="19333" y="514"/>
                    <a:pt x="19573" y="386"/>
                  </a:cubicBezTo>
                  <a:lnTo>
                    <a:pt x="20135" y="113"/>
                  </a:lnTo>
                  <a:cubicBezTo>
                    <a:pt x="20199" y="81"/>
                    <a:pt x="20263" y="33"/>
                    <a:pt x="20311" y="1"/>
                  </a:cubicBez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 name="Google Shape;1889;p41">
              <a:extLst>
                <a:ext uri="{FF2B5EF4-FFF2-40B4-BE49-F238E27FC236}">
                  <a16:creationId xmlns:a16="http://schemas.microsoft.com/office/drawing/2014/main" id="{0BD62A84-2F0C-50B4-1A3F-EA88077E8979}"/>
                </a:ext>
              </a:extLst>
            </p:cNvPr>
            <p:cNvSpPr/>
            <p:nvPr/>
          </p:nvSpPr>
          <p:spPr>
            <a:xfrm>
              <a:off x="2400751" y="2875456"/>
              <a:ext cx="143098" cy="297917"/>
            </a:xfrm>
            <a:custGeom>
              <a:avLst/>
              <a:gdLst/>
              <a:ahLst/>
              <a:cxnLst/>
              <a:rect l="l" t="t" r="r" b="b"/>
              <a:pathLst>
                <a:path w="4285" h="8921" extrusionOk="0">
                  <a:moveTo>
                    <a:pt x="17" y="0"/>
                  </a:moveTo>
                  <a:lnTo>
                    <a:pt x="17" y="0"/>
                  </a:lnTo>
                  <a:cubicBezTo>
                    <a:pt x="1" y="32"/>
                    <a:pt x="594" y="225"/>
                    <a:pt x="1493" y="658"/>
                  </a:cubicBezTo>
                  <a:cubicBezTo>
                    <a:pt x="2022" y="915"/>
                    <a:pt x="2503" y="1236"/>
                    <a:pt x="2937" y="1621"/>
                  </a:cubicBezTo>
                  <a:cubicBezTo>
                    <a:pt x="3466" y="2102"/>
                    <a:pt x="3835" y="2728"/>
                    <a:pt x="3963" y="3418"/>
                  </a:cubicBezTo>
                  <a:cubicBezTo>
                    <a:pt x="4108" y="4156"/>
                    <a:pt x="4027" y="4878"/>
                    <a:pt x="3979" y="5535"/>
                  </a:cubicBezTo>
                  <a:cubicBezTo>
                    <a:pt x="3931" y="6193"/>
                    <a:pt x="3899" y="6787"/>
                    <a:pt x="3851" y="7300"/>
                  </a:cubicBezTo>
                  <a:cubicBezTo>
                    <a:pt x="3835" y="7765"/>
                    <a:pt x="3803" y="8166"/>
                    <a:pt x="3787" y="8487"/>
                  </a:cubicBezTo>
                  <a:cubicBezTo>
                    <a:pt x="3771" y="8632"/>
                    <a:pt x="3771" y="8776"/>
                    <a:pt x="3787" y="8920"/>
                  </a:cubicBezTo>
                  <a:cubicBezTo>
                    <a:pt x="3819" y="8776"/>
                    <a:pt x="3851" y="8632"/>
                    <a:pt x="3851" y="8487"/>
                  </a:cubicBezTo>
                  <a:cubicBezTo>
                    <a:pt x="3883" y="8182"/>
                    <a:pt x="3931" y="7781"/>
                    <a:pt x="3979" y="7300"/>
                  </a:cubicBezTo>
                  <a:cubicBezTo>
                    <a:pt x="4027" y="6803"/>
                    <a:pt x="4076" y="6209"/>
                    <a:pt x="4140" y="5551"/>
                  </a:cubicBezTo>
                  <a:cubicBezTo>
                    <a:pt x="4188" y="4894"/>
                    <a:pt x="4284" y="4156"/>
                    <a:pt x="4140" y="3386"/>
                  </a:cubicBezTo>
                  <a:cubicBezTo>
                    <a:pt x="3995" y="2664"/>
                    <a:pt x="3610" y="1990"/>
                    <a:pt x="3049" y="1508"/>
                  </a:cubicBezTo>
                  <a:cubicBezTo>
                    <a:pt x="2600" y="1107"/>
                    <a:pt x="2102" y="786"/>
                    <a:pt x="1557" y="546"/>
                  </a:cubicBezTo>
                  <a:cubicBezTo>
                    <a:pt x="1188" y="385"/>
                    <a:pt x="819" y="241"/>
                    <a:pt x="434" y="113"/>
                  </a:cubicBezTo>
                  <a:cubicBezTo>
                    <a:pt x="305" y="65"/>
                    <a:pt x="161" y="16"/>
                    <a:pt x="17" y="0"/>
                  </a:cubicBez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 name="Google Shape;1890;p41">
              <a:extLst>
                <a:ext uri="{FF2B5EF4-FFF2-40B4-BE49-F238E27FC236}">
                  <a16:creationId xmlns:a16="http://schemas.microsoft.com/office/drawing/2014/main" id="{1DB8A4CD-4B54-ED27-FC87-30CF35E2EF5A}"/>
                </a:ext>
              </a:extLst>
            </p:cNvPr>
            <p:cNvSpPr/>
            <p:nvPr/>
          </p:nvSpPr>
          <p:spPr>
            <a:xfrm>
              <a:off x="2556672" y="1145227"/>
              <a:ext cx="570721" cy="467463"/>
            </a:xfrm>
            <a:custGeom>
              <a:avLst/>
              <a:gdLst/>
              <a:ahLst/>
              <a:cxnLst/>
              <a:rect l="l" t="t" r="r" b="b"/>
              <a:pathLst>
                <a:path w="17090" h="13998" extrusionOk="0">
                  <a:moveTo>
                    <a:pt x="9987" y="0"/>
                  </a:moveTo>
                  <a:cubicBezTo>
                    <a:pt x="9895" y="0"/>
                    <a:pt x="9823" y="9"/>
                    <a:pt x="9769" y="9"/>
                  </a:cubicBezTo>
                  <a:cubicBezTo>
                    <a:pt x="9758" y="9"/>
                    <a:pt x="9748" y="8"/>
                    <a:pt x="9739" y="7"/>
                  </a:cubicBezTo>
                  <a:cubicBezTo>
                    <a:pt x="9738" y="7"/>
                    <a:pt x="9737" y="7"/>
                    <a:pt x="9736" y="7"/>
                  </a:cubicBezTo>
                  <a:cubicBezTo>
                    <a:pt x="9395" y="7"/>
                    <a:pt x="7935" y="3607"/>
                    <a:pt x="5006" y="6280"/>
                  </a:cubicBezTo>
                  <a:cubicBezTo>
                    <a:pt x="2054" y="8960"/>
                    <a:pt x="0" y="9345"/>
                    <a:pt x="0" y="9345"/>
                  </a:cubicBezTo>
                  <a:lnTo>
                    <a:pt x="2728" y="13997"/>
                  </a:lnTo>
                  <a:cubicBezTo>
                    <a:pt x="2728" y="13997"/>
                    <a:pt x="5920" y="12810"/>
                    <a:pt x="8391" y="12601"/>
                  </a:cubicBezTo>
                  <a:cubicBezTo>
                    <a:pt x="8588" y="12585"/>
                    <a:pt x="8794" y="12577"/>
                    <a:pt x="9006" y="12577"/>
                  </a:cubicBezTo>
                  <a:cubicBezTo>
                    <a:pt x="11462" y="12577"/>
                    <a:pt x="14808" y="13599"/>
                    <a:pt x="15354" y="13628"/>
                  </a:cubicBezTo>
                  <a:cubicBezTo>
                    <a:pt x="15360" y="13628"/>
                    <a:pt x="15366" y="13629"/>
                    <a:pt x="15373" y="13629"/>
                  </a:cubicBezTo>
                  <a:cubicBezTo>
                    <a:pt x="15956" y="13629"/>
                    <a:pt x="17089" y="12147"/>
                    <a:pt x="14375" y="5799"/>
                  </a:cubicBezTo>
                  <a:cubicBezTo>
                    <a:pt x="12068" y="357"/>
                    <a:pt x="10599" y="0"/>
                    <a:pt x="9987" y="0"/>
                  </a:cubicBez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 name="Google Shape;1891;p41">
              <a:extLst>
                <a:ext uri="{FF2B5EF4-FFF2-40B4-BE49-F238E27FC236}">
                  <a16:creationId xmlns:a16="http://schemas.microsoft.com/office/drawing/2014/main" id="{6E80538D-01AE-0408-C2B5-148A94FEFE95}"/>
                </a:ext>
              </a:extLst>
            </p:cNvPr>
            <p:cNvSpPr/>
            <p:nvPr/>
          </p:nvSpPr>
          <p:spPr>
            <a:xfrm>
              <a:off x="2394874" y="1418165"/>
              <a:ext cx="267360" cy="247724"/>
            </a:xfrm>
            <a:custGeom>
              <a:avLst/>
              <a:gdLst/>
              <a:ahLst/>
              <a:cxnLst/>
              <a:rect l="l" t="t" r="r" b="b"/>
              <a:pathLst>
                <a:path w="8006" h="7418" extrusionOk="0">
                  <a:moveTo>
                    <a:pt x="5631" y="0"/>
                  </a:moveTo>
                  <a:lnTo>
                    <a:pt x="1203" y="2198"/>
                  </a:lnTo>
                  <a:cubicBezTo>
                    <a:pt x="353" y="2631"/>
                    <a:pt x="0" y="3658"/>
                    <a:pt x="417" y="4509"/>
                  </a:cubicBezTo>
                  <a:lnTo>
                    <a:pt x="433" y="4509"/>
                  </a:lnTo>
                  <a:lnTo>
                    <a:pt x="1091" y="5856"/>
                  </a:lnTo>
                  <a:lnTo>
                    <a:pt x="1380" y="6450"/>
                  </a:lnTo>
                  <a:cubicBezTo>
                    <a:pt x="1678" y="7058"/>
                    <a:pt x="2295" y="7418"/>
                    <a:pt x="2941" y="7418"/>
                  </a:cubicBezTo>
                  <a:cubicBezTo>
                    <a:pt x="3165" y="7418"/>
                    <a:pt x="3391" y="7375"/>
                    <a:pt x="3610" y="7284"/>
                  </a:cubicBezTo>
                  <a:lnTo>
                    <a:pt x="8006" y="5888"/>
                  </a:lnTo>
                  <a:lnTo>
                    <a:pt x="5631" y="0"/>
                  </a:ln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 name="Google Shape;1892;p41">
              <a:extLst>
                <a:ext uri="{FF2B5EF4-FFF2-40B4-BE49-F238E27FC236}">
                  <a16:creationId xmlns:a16="http://schemas.microsoft.com/office/drawing/2014/main" id="{E51E9E73-29CC-22B3-D561-BB2E19146F92}"/>
                </a:ext>
              </a:extLst>
            </p:cNvPr>
            <p:cNvSpPr/>
            <p:nvPr/>
          </p:nvSpPr>
          <p:spPr>
            <a:xfrm>
              <a:off x="2491285" y="1612123"/>
              <a:ext cx="260448" cy="243784"/>
            </a:xfrm>
            <a:custGeom>
              <a:avLst/>
              <a:gdLst/>
              <a:ahLst/>
              <a:cxnLst/>
              <a:rect l="l" t="t" r="r" b="b"/>
              <a:pathLst>
                <a:path w="7799" h="7300" extrusionOk="0">
                  <a:moveTo>
                    <a:pt x="3563" y="0"/>
                  </a:moveTo>
                  <a:lnTo>
                    <a:pt x="1" y="882"/>
                  </a:lnTo>
                  <a:lnTo>
                    <a:pt x="1316" y="3658"/>
                  </a:lnTo>
                  <a:lnTo>
                    <a:pt x="2006" y="3481"/>
                  </a:lnTo>
                  <a:lnTo>
                    <a:pt x="6450" y="7300"/>
                  </a:lnTo>
                  <a:lnTo>
                    <a:pt x="7798" y="4861"/>
                  </a:lnTo>
                  <a:cubicBezTo>
                    <a:pt x="7798" y="4861"/>
                    <a:pt x="5135" y="3626"/>
                    <a:pt x="4670" y="2647"/>
                  </a:cubicBezTo>
                  <a:cubicBezTo>
                    <a:pt x="4204" y="1685"/>
                    <a:pt x="4782" y="1476"/>
                    <a:pt x="4782" y="1476"/>
                  </a:cubicBezTo>
                  <a:lnTo>
                    <a:pt x="3563" y="0"/>
                  </a:ln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 name="Google Shape;1893;p41">
              <a:extLst>
                <a:ext uri="{FF2B5EF4-FFF2-40B4-BE49-F238E27FC236}">
                  <a16:creationId xmlns:a16="http://schemas.microsoft.com/office/drawing/2014/main" id="{4190EA2F-E086-1A47-1A64-8063113AC541}"/>
                </a:ext>
              </a:extLst>
            </p:cNvPr>
            <p:cNvSpPr/>
            <p:nvPr/>
          </p:nvSpPr>
          <p:spPr>
            <a:xfrm>
              <a:off x="2869550" y="1150437"/>
              <a:ext cx="226652" cy="422413"/>
            </a:xfrm>
            <a:custGeom>
              <a:avLst/>
              <a:gdLst/>
              <a:ahLst/>
              <a:cxnLst/>
              <a:rect l="l" t="t" r="r" b="b"/>
              <a:pathLst>
                <a:path w="6787" h="12649" extrusionOk="0">
                  <a:moveTo>
                    <a:pt x="895" y="1"/>
                  </a:moveTo>
                  <a:cubicBezTo>
                    <a:pt x="845" y="1"/>
                    <a:pt x="798" y="10"/>
                    <a:pt x="755" y="28"/>
                  </a:cubicBezTo>
                  <a:cubicBezTo>
                    <a:pt x="1" y="349"/>
                    <a:pt x="546" y="3429"/>
                    <a:pt x="2006" y="6910"/>
                  </a:cubicBezTo>
                  <a:cubicBezTo>
                    <a:pt x="3383" y="10179"/>
                    <a:pt x="5060" y="12649"/>
                    <a:pt x="5879" y="12649"/>
                  </a:cubicBezTo>
                  <a:cubicBezTo>
                    <a:pt x="5928" y="12649"/>
                    <a:pt x="5974" y="12640"/>
                    <a:pt x="6017" y="12622"/>
                  </a:cubicBezTo>
                  <a:cubicBezTo>
                    <a:pt x="6787" y="12301"/>
                    <a:pt x="6225" y="9221"/>
                    <a:pt x="4782" y="5739"/>
                  </a:cubicBezTo>
                  <a:cubicBezTo>
                    <a:pt x="3404" y="2470"/>
                    <a:pt x="1727" y="1"/>
                    <a:pt x="895"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 name="Google Shape;1894;p41">
              <a:extLst>
                <a:ext uri="{FF2B5EF4-FFF2-40B4-BE49-F238E27FC236}">
                  <a16:creationId xmlns:a16="http://schemas.microsoft.com/office/drawing/2014/main" id="{CF428887-47D7-A819-18CA-5B3DB6E41BDF}"/>
                </a:ext>
              </a:extLst>
            </p:cNvPr>
            <p:cNvSpPr/>
            <p:nvPr/>
          </p:nvSpPr>
          <p:spPr>
            <a:xfrm>
              <a:off x="2381482" y="1573518"/>
              <a:ext cx="53065" cy="58441"/>
            </a:xfrm>
            <a:custGeom>
              <a:avLst/>
              <a:gdLst/>
              <a:ahLst/>
              <a:cxnLst/>
              <a:rect l="l" t="t" r="r" b="b"/>
              <a:pathLst>
                <a:path w="1589" h="1750" extrusionOk="0">
                  <a:moveTo>
                    <a:pt x="898" y="1"/>
                  </a:moveTo>
                  <a:lnTo>
                    <a:pt x="0" y="530"/>
                  </a:lnTo>
                  <a:lnTo>
                    <a:pt x="401" y="1750"/>
                  </a:lnTo>
                  <a:lnTo>
                    <a:pt x="1588" y="1413"/>
                  </a:lnTo>
                  <a:lnTo>
                    <a:pt x="898" y="1"/>
                  </a:ln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 name="Google Shape;1895;p41">
              <a:extLst>
                <a:ext uri="{FF2B5EF4-FFF2-40B4-BE49-F238E27FC236}">
                  <a16:creationId xmlns:a16="http://schemas.microsoft.com/office/drawing/2014/main" id="{EB504443-FAA4-3CB1-7740-10BB75A48B50}"/>
                </a:ext>
              </a:extLst>
            </p:cNvPr>
            <p:cNvSpPr/>
            <p:nvPr/>
          </p:nvSpPr>
          <p:spPr>
            <a:xfrm>
              <a:off x="2503608" y="1629255"/>
              <a:ext cx="120589" cy="64853"/>
            </a:xfrm>
            <a:custGeom>
              <a:avLst/>
              <a:gdLst/>
              <a:ahLst/>
              <a:cxnLst/>
              <a:rect l="l" t="t" r="r" b="b"/>
              <a:pathLst>
                <a:path w="3611" h="1942" extrusionOk="0">
                  <a:moveTo>
                    <a:pt x="3611" y="0"/>
                  </a:moveTo>
                  <a:lnTo>
                    <a:pt x="1" y="1156"/>
                  </a:lnTo>
                  <a:lnTo>
                    <a:pt x="370" y="1942"/>
                  </a:lnTo>
                  <a:lnTo>
                    <a:pt x="3611" y="0"/>
                  </a:ln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 name="Google Shape;1896;p41">
              <a:extLst>
                <a:ext uri="{FF2B5EF4-FFF2-40B4-BE49-F238E27FC236}">
                  <a16:creationId xmlns:a16="http://schemas.microsoft.com/office/drawing/2014/main" id="{36684259-0988-B064-B4B0-EB4B4DC99580}"/>
                </a:ext>
              </a:extLst>
            </p:cNvPr>
            <p:cNvSpPr/>
            <p:nvPr/>
          </p:nvSpPr>
          <p:spPr>
            <a:xfrm>
              <a:off x="2407731" y="1573518"/>
              <a:ext cx="26816" cy="49859"/>
            </a:xfrm>
            <a:custGeom>
              <a:avLst/>
              <a:gdLst/>
              <a:ahLst/>
              <a:cxnLst/>
              <a:rect l="l" t="t" r="r" b="b"/>
              <a:pathLst>
                <a:path w="803" h="1493" extrusionOk="0">
                  <a:moveTo>
                    <a:pt x="112" y="1"/>
                  </a:moveTo>
                  <a:lnTo>
                    <a:pt x="0" y="65"/>
                  </a:lnTo>
                  <a:lnTo>
                    <a:pt x="562" y="1493"/>
                  </a:lnTo>
                  <a:lnTo>
                    <a:pt x="802" y="1413"/>
                  </a:lnTo>
                  <a:lnTo>
                    <a:pt x="112" y="1"/>
                  </a:ln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 name="Google Shape;1897;p41">
              <a:extLst>
                <a:ext uri="{FF2B5EF4-FFF2-40B4-BE49-F238E27FC236}">
                  <a16:creationId xmlns:a16="http://schemas.microsoft.com/office/drawing/2014/main" id="{F14E27D6-F7E6-A433-C8AE-EBE2D8192512}"/>
                </a:ext>
              </a:extLst>
            </p:cNvPr>
            <p:cNvSpPr/>
            <p:nvPr/>
          </p:nvSpPr>
          <p:spPr>
            <a:xfrm>
              <a:off x="2656323" y="1590683"/>
              <a:ext cx="27885" cy="9150"/>
            </a:xfrm>
            <a:custGeom>
              <a:avLst/>
              <a:gdLst/>
              <a:ahLst/>
              <a:cxnLst/>
              <a:rect l="l" t="t" r="r" b="b"/>
              <a:pathLst>
                <a:path w="835" h="274" extrusionOk="0">
                  <a:moveTo>
                    <a:pt x="819" y="0"/>
                  </a:moveTo>
                  <a:lnTo>
                    <a:pt x="0" y="273"/>
                  </a:lnTo>
                  <a:cubicBezTo>
                    <a:pt x="0" y="273"/>
                    <a:pt x="835" y="0"/>
                    <a:pt x="819" y="0"/>
                  </a:cubicBezTo>
                  <a:close/>
                </a:path>
              </a:pathLst>
            </a:custGeom>
            <a:solidFill>
              <a:srgbClr val="000000"/>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1" name="Google Shape;1898;p41">
              <a:extLst>
                <a:ext uri="{FF2B5EF4-FFF2-40B4-BE49-F238E27FC236}">
                  <a16:creationId xmlns:a16="http://schemas.microsoft.com/office/drawing/2014/main" id="{928DC615-9554-F384-418E-27983328AEC7}"/>
                </a:ext>
              </a:extLst>
            </p:cNvPr>
            <p:cNvSpPr/>
            <p:nvPr/>
          </p:nvSpPr>
          <p:spPr>
            <a:xfrm>
              <a:off x="2437719" y="1548672"/>
              <a:ext cx="88430" cy="36801"/>
            </a:xfrm>
            <a:custGeom>
              <a:avLst/>
              <a:gdLst/>
              <a:ahLst/>
              <a:cxnLst/>
              <a:rect l="l" t="t" r="r" b="b"/>
              <a:pathLst>
                <a:path w="2648" h="1102" extrusionOk="0">
                  <a:moveTo>
                    <a:pt x="2613" y="0"/>
                  </a:moveTo>
                  <a:cubicBezTo>
                    <a:pt x="2506" y="0"/>
                    <a:pt x="1956" y="210"/>
                    <a:pt x="1300" y="472"/>
                  </a:cubicBezTo>
                  <a:cubicBezTo>
                    <a:pt x="578" y="777"/>
                    <a:pt x="1" y="1050"/>
                    <a:pt x="17" y="1098"/>
                  </a:cubicBezTo>
                  <a:cubicBezTo>
                    <a:pt x="18" y="1100"/>
                    <a:pt x="21" y="1101"/>
                    <a:pt x="28" y="1101"/>
                  </a:cubicBezTo>
                  <a:cubicBezTo>
                    <a:pt x="114" y="1101"/>
                    <a:pt x="675" y="901"/>
                    <a:pt x="1348" y="617"/>
                  </a:cubicBezTo>
                  <a:cubicBezTo>
                    <a:pt x="2070" y="312"/>
                    <a:pt x="2648" y="39"/>
                    <a:pt x="2632" y="7"/>
                  </a:cubicBezTo>
                  <a:cubicBezTo>
                    <a:pt x="2630" y="3"/>
                    <a:pt x="2624" y="0"/>
                    <a:pt x="2613" y="0"/>
                  </a:cubicBez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2" name="Google Shape;1899;p41">
              <a:extLst>
                <a:ext uri="{FF2B5EF4-FFF2-40B4-BE49-F238E27FC236}">
                  <a16:creationId xmlns:a16="http://schemas.microsoft.com/office/drawing/2014/main" id="{2DE0FED5-6E07-474E-B562-630867157D13}"/>
                </a:ext>
              </a:extLst>
            </p:cNvPr>
            <p:cNvSpPr/>
            <p:nvPr/>
          </p:nvSpPr>
          <p:spPr>
            <a:xfrm>
              <a:off x="2426465" y="1520921"/>
              <a:ext cx="79881" cy="36267"/>
            </a:xfrm>
            <a:custGeom>
              <a:avLst/>
              <a:gdLst/>
              <a:ahLst/>
              <a:cxnLst/>
              <a:rect l="l" t="t" r="r" b="b"/>
              <a:pathLst>
                <a:path w="2392" h="1086" extrusionOk="0">
                  <a:moveTo>
                    <a:pt x="2365" y="0"/>
                  </a:moveTo>
                  <a:cubicBezTo>
                    <a:pt x="2284" y="0"/>
                    <a:pt x="1769" y="201"/>
                    <a:pt x="1156" y="485"/>
                  </a:cubicBezTo>
                  <a:cubicBezTo>
                    <a:pt x="514" y="774"/>
                    <a:pt x="1" y="1047"/>
                    <a:pt x="17" y="1079"/>
                  </a:cubicBezTo>
                  <a:cubicBezTo>
                    <a:pt x="18" y="1083"/>
                    <a:pt x="25" y="1086"/>
                    <a:pt x="36" y="1086"/>
                  </a:cubicBezTo>
                  <a:cubicBezTo>
                    <a:pt x="139" y="1086"/>
                    <a:pt x="640" y="889"/>
                    <a:pt x="1220" y="613"/>
                  </a:cubicBezTo>
                  <a:cubicBezTo>
                    <a:pt x="1878" y="325"/>
                    <a:pt x="2391" y="52"/>
                    <a:pt x="2375" y="4"/>
                  </a:cubicBezTo>
                  <a:cubicBezTo>
                    <a:pt x="2374" y="2"/>
                    <a:pt x="2370" y="0"/>
                    <a:pt x="2365" y="0"/>
                  </a:cubicBez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 name="Google Shape;1900;p41">
              <a:extLst>
                <a:ext uri="{FF2B5EF4-FFF2-40B4-BE49-F238E27FC236}">
                  <a16:creationId xmlns:a16="http://schemas.microsoft.com/office/drawing/2014/main" id="{1CDEC656-BC0E-47E2-149A-0FD00B8F3D58}"/>
                </a:ext>
              </a:extLst>
            </p:cNvPr>
            <p:cNvSpPr/>
            <p:nvPr/>
          </p:nvSpPr>
          <p:spPr>
            <a:xfrm>
              <a:off x="2452714" y="1581900"/>
              <a:ext cx="79881" cy="33061"/>
            </a:xfrm>
            <a:custGeom>
              <a:avLst/>
              <a:gdLst/>
              <a:ahLst/>
              <a:cxnLst/>
              <a:rect l="l" t="t" r="r" b="b"/>
              <a:pathLst>
                <a:path w="2392" h="990" extrusionOk="0">
                  <a:moveTo>
                    <a:pt x="2370" y="0"/>
                  </a:moveTo>
                  <a:cubicBezTo>
                    <a:pt x="2261" y="0"/>
                    <a:pt x="1771" y="208"/>
                    <a:pt x="1188" y="456"/>
                  </a:cubicBezTo>
                  <a:cubicBezTo>
                    <a:pt x="1012" y="536"/>
                    <a:pt x="867" y="600"/>
                    <a:pt x="723" y="664"/>
                  </a:cubicBezTo>
                  <a:cubicBezTo>
                    <a:pt x="578" y="713"/>
                    <a:pt x="450" y="761"/>
                    <a:pt x="338" y="809"/>
                  </a:cubicBezTo>
                  <a:cubicBezTo>
                    <a:pt x="129" y="889"/>
                    <a:pt x="1" y="953"/>
                    <a:pt x="1" y="985"/>
                  </a:cubicBezTo>
                  <a:cubicBezTo>
                    <a:pt x="4" y="988"/>
                    <a:pt x="10" y="989"/>
                    <a:pt x="20" y="989"/>
                  </a:cubicBezTo>
                  <a:cubicBezTo>
                    <a:pt x="69" y="989"/>
                    <a:pt x="200" y="958"/>
                    <a:pt x="386" y="905"/>
                  </a:cubicBezTo>
                  <a:cubicBezTo>
                    <a:pt x="498" y="873"/>
                    <a:pt x="626" y="841"/>
                    <a:pt x="771" y="793"/>
                  </a:cubicBezTo>
                  <a:cubicBezTo>
                    <a:pt x="931" y="745"/>
                    <a:pt x="1076" y="664"/>
                    <a:pt x="1236" y="600"/>
                  </a:cubicBezTo>
                  <a:cubicBezTo>
                    <a:pt x="1894" y="328"/>
                    <a:pt x="2391" y="39"/>
                    <a:pt x="2391" y="7"/>
                  </a:cubicBezTo>
                  <a:cubicBezTo>
                    <a:pt x="2388" y="2"/>
                    <a:pt x="2381" y="0"/>
                    <a:pt x="2370" y="0"/>
                  </a:cubicBez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 name="Google Shape;1901;p41">
              <a:extLst>
                <a:ext uri="{FF2B5EF4-FFF2-40B4-BE49-F238E27FC236}">
                  <a16:creationId xmlns:a16="http://schemas.microsoft.com/office/drawing/2014/main" id="{EC72C531-B6BA-D07A-2DF8-7AD31A9F4E47}"/>
                </a:ext>
              </a:extLst>
            </p:cNvPr>
            <p:cNvSpPr/>
            <p:nvPr/>
          </p:nvSpPr>
          <p:spPr>
            <a:xfrm>
              <a:off x="2924218" y="1306225"/>
              <a:ext cx="120022" cy="145736"/>
            </a:xfrm>
            <a:custGeom>
              <a:avLst/>
              <a:gdLst/>
              <a:ahLst/>
              <a:cxnLst/>
              <a:rect l="l" t="t" r="r" b="b"/>
              <a:pathLst>
                <a:path w="3594" h="4364" extrusionOk="0">
                  <a:moveTo>
                    <a:pt x="887" y="1"/>
                  </a:moveTo>
                  <a:cubicBezTo>
                    <a:pt x="385" y="1"/>
                    <a:pt x="0" y="224"/>
                    <a:pt x="0" y="224"/>
                  </a:cubicBezTo>
                  <a:cubicBezTo>
                    <a:pt x="369" y="1684"/>
                    <a:pt x="963" y="3064"/>
                    <a:pt x="1733" y="4363"/>
                  </a:cubicBezTo>
                  <a:cubicBezTo>
                    <a:pt x="1733" y="4363"/>
                    <a:pt x="3594" y="4026"/>
                    <a:pt x="2695" y="1604"/>
                  </a:cubicBezTo>
                  <a:cubicBezTo>
                    <a:pt x="2213" y="302"/>
                    <a:pt x="1470" y="1"/>
                    <a:pt x="887" y="1"/>
                  </a:cubicBez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 name="Google Shape;1902;p41">
              <a:extLst>
                <a:ext uri="{FF2B5EF4-FFF2-40B4-BE49-F238E27FC236}">
                  <a16:creationId xmlns:a16="http://schemas.microsoft.com/office/drawing/2014/main" id="{25180D96-3252-8BC9-6DBC-9AEF8EB33B7E}"/>
                </a:ext>
              </a:extLst>
            </p:cNvPr>
            <p:cNvSpPr/>
            <p:nvPr/>
          </p:nvSpPr>
          <p:spPr>
            <a:xfrm>
              <a:off x="2863673" y="1216726"/>
              <a:ext cx="159695" cy="353620"/>
            </a:xfrm>
            <a:custGeom>
              <a:avLst/>
              <a:gdLst/>
              <a:ahLst/>
              <a:cxnLst/>
              <a:rect l="l" t="t" r="r" b="b"/>
              <a:pathLst>
                <a:path w="4782" h="10589" extrusionOk="0">
                  <a:moveTo>
                    <a:pt x="0" y="0"/>
                  </a:moveTo>
                  <a:cubicBezTo>
                    <a:pt x="6" y="13"/>
                    <a:pt x="11" y="26"/>
                    <a:pt x="16" y="39"/>
                  </a:cubicBezTo>
                  <a:lnTo>
                    <a:pt x="16" y="39"/>
                  </a:lnTo>
                  <a:cubicBezTo>
                    <a:pt x="16" y="26"/>
                    <a:pt x="16" y="13"/>
                    <a:pt x="16" y="0"/>
                  </a:cubicBezTo>
                  <a:close/>
                  <a:moveTo>
                    <a:pt x="16" y="39"/>
                  </a:moveTo>
                  <a:cubicBezTo>
                    <a:pt x="19" y="184"/>
                    <a:pt x="35" y="318"/>
                    <a:pt x="64" y="465"/>
                  </a:cubicBezTo>
                  <a:cubicBezTo>
                    <a:pt x="112" y="754"/>
                    <a:pt x="177" y="1187"/>
                    <a:pt x="273" y="1701"/>
                  </a:cubicBezTo>
                  <a:cubicBezTo>
                    <a:pt x="353" y="1973"/>
                    <a:pt x="417" y="2246"/>
                    <a:pt x="497" y="2551"/>
                  </a:cubicBezTo>
                  <a:cubicBezTo>
                    <a:pt x="546" y="2711"/>
                    <a:pt x="578" y="2856"/>
                    <a:pt x="626" y="3016"/>
                  </a:cubicBezTo>
                  <a:cubicBezTo>
                    <a:pt x="642" y="3096"/>
                    <a:pt x="674" y="3177"/>
                    <a:pt x="690" y="3273"/>
                  </a:cubicBezTo>
                  <a:cubicBezTo>
                    <a:pt x="706" y="3353"/>
                    <a:pt x="738" y="3433"/>
                    <a:pt x="770" y="3514"/>
                  </a:cubicBezTo>
                  <a:lnTo>
                    <a:pt x="1139" y="4556"/>
                  </a:lnTo>
                  <a:cubicBezTo>
                    <a:pt x="1171" y="4653"/>
                    <a:pt x="1203" y="4733"/>
                    <a:pt x="1235" y="4829"/>
                  </a:cubicBezTo>
                  <a:cubicBezTo>
                    <a:pt x="1268" y="4925"/>
                    <a:pt x="1316" y="5006"/>
                    <a:pt x="1364" y="5102"/>
                  </a:cubicBezTo>
                  <a:cubicBezTo>
                    <a:pt x="1444" y="5278"/>
                    <a:pt x="1524" y="5471"/>
                    <a:pt x="1604" y="5647"/>
                  </a:cubicBezTo>
                  <a:cubicBezTo>
                    <a:pt x="1685" y="5840"/>
                    <a:pt x="1765" y="6016"/>
                    <a:pt x="1861" y="6209"/>
                  </a:cubicBezTo>
                  <a:cubicBezTo>
                    <a:pt x="1893" y="6289"/>
                    <a:pt x="1925" y="6385"/>
                    <a:pt x="1973" y="6466"/>
                  </a:cubicBezTo>
                  <a:cubicBezTo>
                    <a:pt x="2022" y="6546"/>
                    <a:pt x="2070" y="6642"/>
                    <a:pt x="2118" y="6722"/>
                  </a:cubicBezTo>
                  <a:lnTo>
                    <a:pt x="2663" y="7685"/>
                  </a:lnTo>
                  <a:cubicBezTo>
                    <a:pt x="2695" y="7765"/>
                    <a:pt x="2744" y="7845"/>
                    <a:pt x="2792" y="7926"/>
                  </a:cubicBezTo>
                  <a:cubicBezTo>
                    <a:pt x="2840" y="7990"/>
                    <a:pt x="2888" y="8054"/>
                    <a:pt x="2920" y="8134"/>
                  </a:cubicBezTo>
                  <a:lnTo>
                    <a:pt x="3193" y="8535"/>
                  </a:lnTo>
                  <a:cubicBezTo>
                    <a:pt x="3369" y="8792"/>
                    <a:pt x="3530" y="9032"/>
                    <a:pt x="3690" y="9257"/>
                  </a:cubicBezTo>
                  <a:cubicBezTo>
                    <a:pt x="4011" y="9674"/>
                    <a:pt x="4284" y="10011"/>
                    <a:pt x="4476" y="10236"/>
                  </a:cubicBezTo>
                  <a:cubicBezTo>
                    <a:pt x="4573" y="10364"/>
                    <a:pt x="4669" y="10476"/>
                    <a:pt x="4781" y="10589"/>
                  </a:cubicBezTo>
                  <a:cubicBezTo>
                    <a:pt x="4701" y="10460"/>
                    <a:pt x="4621" y="10332"/>
                    <a:pt x="4524" y="10204"/>
                  </a:cubicBezTo>
                  <a:cubicBezTo>
                    <a:pt x="4332" y="9963"/>
                    <a:pt x="4091" y="9610"/>
                    <a:pt x="3770" y="9193"/>
                  </a:cubicBezTo>
                  <a:lnTo>
                    <a:pt x="3305" y="8471"/>
                  </a:lnTo>
                  <a:cubicBezTo>
                    <a:pt x="3225" y="8343"/>
                    <a:pt x="3129" y="8198"/>
                    <a:pt x="3032" y="8054"/>
                  </a:cubicBezTo>
                  <a:cubicBezTo>
                    <a:pt x="3000" y="7990"/>
                    <a:pt x="2952" y="7926"/>
                    <a:pt x="2904" y="7845"/>
                  </a:cubicBezTo>
                  <a:cubicBezTo>
                    <a:pt x="2856" y="7781"/>
                    <a:pt x="2824" y="7701"/>
                    <a:pt x="2776" y="7621"/>
                  </a:cubicBezTo>
                  <a:cubicBezTo>
                    <a:pt x="2615" y="7316"/>
                    <a:pt x="2439" y="6995"/>
                    <a:pt x="2246" y="6658"/>
                  </a:cubicBezTo>
                  <a:cubicBezTo>
                    <a:pt x="2198" y="6578"/>
                    <a:pt x="2166" y="6482"/>
                    <a:pt x="2118" y="6401"/>
                  </a:cubicBezTo>
                  <a:cubicBezTo>
                    <a:pt x="2070" y="6321"/>
                    <a:pt x="2038" y="6225"/>
                    <a:pt x="1990" y="6145"/>
                  </a:cubicBezTo>
                  <a:cubicBezTo>
                    <a:pt x="1909" y="5952"/>
                    <a:pt x="1829" y="5776"/>
                    <a:pt x="1749" y="5583"/>
                  </a:cubicBezTo>
                  <a:cubicBezTo>
                    <a:pt x="1653" y="5407"/>
                    <a:pt x="1572" y="5230"/>
                    <a:pt x="1492" y="5038"/>
                  </a:cubicBezTo>
                  <a:cubicBezTo>
                    <a:pt x="1460" y="4957"/>
                    <a:pt x="1412" y="4861"/>
                    <a:pt x="1380" y="4781"/>
                  </a:cubicBezTo>
                  <a:cubicBezTo>
                    <a:pt x="1348" y="4685"/>
                    <a:pt x="1316" y="4588"/>
                    <a:pt x="1284" y="4508"/>
                  </a:cubicBezTo>
                  <a:cubicBezTo>
                    <a:pt x="1155" y="4139"/>
                    <a:pt x="1027" y="3802"/>
                    <a:pt x="899" y="3465"/>
                  </a:cubicBezTo>
                  <a:cubicBezTo>
                    <a:pt x="883" y="3385"/>
                    <a:pt x="834" y="3305"/>
                    <a:pt x="818" y="3225"/>
                  </a:cubicBezTo>
                  <a:cubicBezTo>
                    <a:pt x="786" y="3145"/>
                    <a:pt x="770" y="3064"/>
                    <a:pt x="754" y="2984"/>
                  </a:cubicBezTo>
                  <a:lnTo>
                    <a:pt x="626" y="2519"/>
                  </a:lnTo>
                  <a:cubicBezTo>
                    <a:pt x="530" y="2214"/>
                    <a:pt x="449" y="1941"/>
                    <a:pt x="385" y="1685"/>
                  </a:cubicBezTo>
                  <a:cubicBezTo>
                    <a:pt x="273" y="1171"/>
                    <a:pt x="177" y="754"/>
                    <a:pt x="112" y="449"/>
                  </a:cubicBezTo>
                  <a:cubicBezTo>
                    <a:pt x="98" y="318"/>
                    <a:pt x="70" y="173"/>
                    <a:pt x="16" y="39"/>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 name="Google Shape;1903;p41">
              <a:extLst>
                <a:ext uri="{FF2B5EF4-FFF2-40B4-BE49-F238E27FC236}">
                  <a16:creationId xmlns:a16="http://schemas.microsoft.com/office/drawing/2014/main" id="{F24B84E0-B315-3243-0DD3-B69CCBE40B37}"/>
                </a:ext>
              </a:extLst>
            </p:cNvPr>
            <p:cNvSpPr/>
            <p:nvPr/>
          </p:nvSpPr>
          <p:spPr>
            <a:xfrm>
              <a:off x="2655254" y="1716048"/>
              <a:ext cx="79313" cy="92170"/>
            </a:xfrm>
            <a:custGeom>
              <a:avLst/>
              <a:gdLst/>
              <a:ahLst/>
              <a:cxnLst/>
              <a:rect l="l" t="t" r="r" b="b"/>
              <a:pathLst>
                <a:path w="2375" h="2760" extrusionOk="0">
                  <a:moveTo>
                    <a:pt x="64" y="0"/>
                  </a:moveTo>
                  <a:lnTo>
                    <a:pt x="64" y="0"/>
                  </a:lnTo>
                  <a:cubicBezTo>
                    <a:pt x="0" y="402"/>
                    <a:pt x="16" y="819"/>
                    <a:pt x="113" y="1220"/>
                  </a:cubicBezTo>
                  <a:cubicBezTo>
                    <a:pt x="143" y="1357"/>
                    <a:pt x="232" y="1510"/>
                    <a:pt x="365" y="1510"/>
                  </a:cubicBezTo>
                  <a:cubicBezTo>
                    <a:pt x="372" y="1510"/>
                    <a:pt x="379" y="1509"/>
                    <a:pt x="385" y="1509"/>
                  </a:cubicBezTo>
                  <a:cubicBezTo>
                    <a:pt x="449" y="1476"/>
                    <a:pt x="514" y="1428"/>
                    <a:pt x="546" y="1364"/>
                  </a:cubicBezTo>
                  <a:cubicBezTo>
                    <a:pt x="653" y="1209"/>
                    <a:pt x="725" y="1027"/>
                    <a:pt x="761" y="845"/>
                  </a:cubicBezTo>
                  <a:lnTo>
                    <a:pt x="761" y="845"/>
                  </a:lnTo>
                  <a:cubicBezTo>
                    <a:pt x="735" y="1144"/>
                    <a:pt x="771" y="1458"/>
                    <a:pt x="851" y="1749"/>
                  </a:cubicBezTo>
                  <a:cubicBezTo>
                    <a:pt x="899" y="1910"/>
                    <a:pt x="1011" y="2086"/>
                    <a:pt x="1171" y="2102"/>
                  </a:cubicBezTo>
                  <a:cubicBezTo>
                    <a:pt x="1178" y="2103"/>
                    <a:pt x="1185" y="2103"/>
                    <a:pt x="1192" y="2103"/>
                  </a:cubicBezTo>
                  <a:cubicBezTo>
                    <a:pt x="1373" y="2103"/>
                    <a:pt x="1493" y="1903"/>
                    <a:pt x="1524" y="1717"/>
                  </a:cubicBezTo>
                  <a:cubicBezTo>
                    <a:pt x="1508" y="1525"/>
                    <a:pt x="1540" y="1348"/>
                    <a:pt x="1572" y="1156"/>
                  </a:cubicBezTo>
                  <a:lnTo>
                    <a:pt x="1572" y="1156"/>
                  </a:lnTo>
                  <a:cubicBezTo>
                    <a:pt x="1540" y="1525"/>
                    <a:pt x="1524" y="1894"/>
                    <a:pt x="1556" y="2247"/>
                  </a:cubicBezTo>
                  <a:cubicBezTo>
                    <a:pt x="1572" y="2359"/>
                    <a:pt x="1589" y="2471"/>
                    <a:pt x="1637" y="2583"/>
                  </a:cubicBezTo>
                  <a:cubicBezTo>
                    <a:pt x="1685" y="2680"/>
                    <a:pt x="1781" y="2744"/>
                    <a:pt x="1893" y="2760"/>
                  </a:cubicBezTo>
                  <a:cubicBezTo>
                    <a:pt x="2022" y="2760"/>
                    <a:pt x="2134" y="2696"/>
                    <a:pt x="2182" y="2583"/>
                  </a:cubicBezTo>
                  <a:cubicBezTo>
                    <a:pt x="2246" y="2471"/>
                    <a:pt x="2278" y="2359"/>
                    <a:pt x="2278" y="2231"/>
                  </a:cubicBezTo>
                  <a:cubicBezTo>
                    <a:pt x="2327" y="1829"/>
                    <a:pt x="2359" y="1428"/>
                    <a:pt x="2375" y="1027"/>
                  </a:cubicBezTo>
                  <a:lnTo>
                    <a:pt x="64" y="0"/>
                  </a:lnTo>
                  <a:close/>
                </a:path>
              </a:pathLst>
            </a:custGeom>
            <a:solidFill>
              <a:srgbClr val="FFBE9D"/>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7" name="Google Shape;1904;p41">
              <a:extLst>
                <a:ext uri="{FF2B5EF4-FFF2-40B4-BE49-F238E27FC236}">
                  <a16:creationId xmlns:a16="http://schemas.microsoft.com/office/drawing/2014/main" id="{13C03C31-C88E-983E-EAAF-4E83FE5F6A47}"/>
                </a:ext>
              </a:extLst>
            </p:cNvPr>
            <p:cNvSpPr/>
            <p:nvPr/>
          </p:nvSpPr>
          <p:spPr>
            <a:xfrm>
              <a:off x="2168222" y="1442777"/>
              <a:ext cx="140960" cy="426721"/>
            </a:xfrm>
            <a:custGeom>
              <a:avLst/>
              <a:gdLst/>
              <a:ahLst/>
              <a:cxnLst/>
              <a:rect l="l" t="t" r="r" b="b"/>
              <a:pathLst>
                <a:path w="4221" h="12778" extrusionOk="0">
                  <a:moveTo>
                    <a:pt x="508" y="0"/>
                  </a:moveTo>
                  <a:cubicBezTo>
                    <a:pt x="457" y="0"/>
                    <a:pt x="349" y="192"/>
                    <a:pt x="241" y="547"/>
                  </a:cubicBezTo>
                  <a:cubicBezTo>
                    <a:pt x="81" y="1076"/>
                    <a:pt x="1" y="1622"/>
                    <a:pt x="33" y="2167"/>
                  </a:cubicBezTo>
                  <a:cubicBezTo>
                    <a:pt x="65" y="3001"/>
                    <a:pt x="273" y="3804"/>
                    <a:pt x="642" y="4542"/>
                  </a:cubicBezTo>
                  <a:cubicBezTo>
                    <a:pt x="1044" y="5392"/>
                    <a:pt x="1653" y="6178"/>
                    <a:pt x="2215" y="6996"/>
                  </a:cubicBezTo>
                  <a:cubicBezTo>
                    <a:pt x="2776" y="7798"/>
                    <a:pt x="3225" y="8617"/>
                    <a:pt x="3402" y="9403"/>
                  </a:cubicBezTo>
                  <a:cubicBezTo>
                    <a:pt x="3498" y="9772"/>
                    <a:pt x="3514" y="10157"/>
                    <a:pt x="3482" y="10526"/>
                  </a:cubicBezTo>
                  <a:cubicBezTo>
                    <a:pt x="3434" y="10847"/>
                    <a:pt x="3338" y="11152"/>
                    <a:pt x="3177" y="11440"/>
                  </a:cubicBezTo>
                  <a:cubicBezTo>
                    <a:pt x="2953" y="11873"/>
                    <a:pt x="2616" y="12226"/>
                    <a:pt x="2183" y="12451"/>
                  </a:cubicBezTo>
                  <a:cubicBezTo>
                    <a:pt x="1878" y="12611"/>
                    <a:pt x="1669" y="12644"/>
                    <a:pt x="1669" y="12708"/>
                  </a:cubicBezTo>
                  <a:cubicBezTo>
                    <a:pt x="1669" y="12739"/>
                    <a:pt x="1766" y="12778"/>
                    <a:pt x="1946" y="12778"/>
                  </a:cubicBezTo>
                  <a:cubicBezTo>
                    <a:pt x="2040" y="12778"/>
                    <a:pt x="2157" y="12767"/>
                    <a:pt x="2295" y="12740"/>
                  </a:cubicBezTo>
                  <a:cubicBezTo>
                    <a:pt x="2856" y="12595"/>
                    <a:pt x="3354" y="12226"/>
                    <a:pt x="3659" y="11745"/>
                  </a:cubicBezTo>
                  <a:cubicBezTo>
                    <a:pt x="3899" y="11408"/>
                    <a:pt x="4060" y="11039"/>
                    <a:pt x="4140" y="10638"/>
                  </a:cubicBezTo>
                  <a:cubicBezTo>
                    <a:pt x="4220" y="10189"/>
                    <a:pt x="4220" y="9724"/>
                    <a:pt x="4140" y="9258"/>
                  </a:cubicBezTo>
                  <a:cubicBezTo>
                    <a:pt x="3963" y="8312"/>
                    <a:pt x="3466" y="7381"/>
                    <a:pt x="2873" y="6531"/>
                  </a:cubicBezTo>
                  <a:cubicBezTo>
                    <a:pt x="2279" y="5681"/>
                    <a:pt x="1685" y="4943"/>
                    <a:pt x="1300" y="4205"/>
                  </a:cubicBezTo>
                  <a:cubicBezTo>
                    <a:pt x="947" y="3563"/>
                    <a:pt x="707" y="2857"/>
                    <a:pt x="594" y="2119"/>
                  </a:cubicBezTo>
                  <a:cubicBezTo>
                    <a:pt x="530" y="1622"/>
                    <a:pt x="514" y="1108"/>
                    <a:pt x="546" y="595"/>
                  </a:cubicBezTo>
                  <a:cubicBezTo>
                    <a:pt x="562" y="226"/>
                    <a:pt x="578" y="17"/>
                    <a:pt x="514" y="1"/>
                  </a:cubicBezTo>
                  <a:cubicBezTo>
                    <a:pt x="512" y="1"/>
                    <a:pt x="510" y="0"/>
                    <a:pt x="508"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8" name="Google Shape;1905;p41">
              <a:extLst>
                <a:ext uri="{FF2B5EF4-FFF2-40B4-BE49-F238E27FC236}">
                  <a16:creationId xmlns:a16="http://schemas.microsoft.com/office/drawing/2014/main" id="{6808015D-7D4E-6389-972F-AB377587500C}"/>
                </a:ext>
              </a:extLst>
            </p:cNvPr>
            <p:cNvSpPr/>
            <p:nvPr/>
          </p:nvSpPr>
          <p:spPr>
            <a:xfrm>
              <a:off x="1904101" y="1359757"/>
              <a:ext cx="276477" cy="584045"/>
            </a:xfrm>
            <a:custGeom>
              <a:avLst/>
              <a:gdLst/>
              <a:ahLst/>
              <a:cxnLst/>
              <a:rect l="l" t="t" r="r" b="b"/>
              <a:pathLst>
                <a:path w="8279" h="17489" extrusionOk="0">
                  <a:moveTo>
                    <a:pt x="3771" y="1"/>
                  </a:moveTo>
                  <a:lnTo>
                    <a:pt x="48" y="4252"/>
                  </a:lnTo>
                  <a:lnTo>
                    <a:pt x="0" y="14632"/>
                  </a:lnTo>
                  <a:cubicBezTo>
                    <a:pt x="0" y="16188"/>
                    <a:pt x="1236" y="17456"/>
                    <a:pt x="2792" y="17488"/>
                  </a:cubicBezTo>
                  <a:cubicBezTo>
                    <a:pt x="2812" y="17488"/>
                    <a:pt x="2831" y="17489"/>
                    <a:pt x="2851" y="17489"/>
                  </a:cubicBezTo>
                  <a:cubicBezTo>
                    <a:pt x="4381" y="17489"/>
                    <a:pt x="5632" y="16265"/>
                    <a:pt x="5680" y="14745"/>
                  </a:cubicBezTo>
                  <a:cubicBezTo>
                    <a:pt x="5728" y="13589"/>
                    <a:pt x="5776" y="12531"/>
                    <a:pt x="5776" y="12531"/>
                  </a:cubicBezTo>
                  <a:cubicBezTo>
                    <a:pt x="5776" y="12531"/>
                    <a:pt x="8086" y="12226"/>
                    <a:pt x="8182" y="9867"/>
                  </a:cubicBezTo>
                  <a:cubicBezTo>
                    <a:pt x="8279" y="7493"/>
                    <a:pt x="8038" y="2054"/>
                    <a:pt x="8038" y="2054"/>
                  </a:cubicBezTo>
                  <a:lnTo>
                    <a:pt x="3771" y="1"/>
                  </a:lnTo>
                  <a:close/>
                </a:path>
              </a:pathLst>
            </a:custGeom>
            <a:solidFill>
              <a:srgbClr val="FFBE9D"/>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9" name="Google Shape;1906;p41">
              <a:extLst>
                <a:ext uri="{FF2B5EF4-FFF2-40B4-BE49-F238E27FC236}">
                  <a16:creationId xmlns:a16="http://schemas.microsoft.com/office/drawing/2014/main" id="{51AEE8B9-DFEE-1BFC-8E50-4D922AA7E931}"/>
                </a:ext>
              </a:extLst>
            </p:cNvPr>
            <p:cNvSpPr/>
            <p:nvPr/>
          </p:nvSpPr>
          <p:spPr>
            <a:xfrm>
              <a:off x="2132322" y="1552112"/>
              <a:ext cx="23076" cy="19903"/>
            </a:xfrm>
            <a:custGeom>
              <a:avLst/>
              <a:gdLst/>
              <a:ahLst/>
              <a:cxnLst/>
              <a:rect l="l" t="t" r="r" b="b"/>
              <a:pathLst>
                <a:path w="691" h="596" extrusionOk="0">
                  <a:moveTo>
                    <a:pt x="386" y="0"/>
                  </a:moveTo>
                  <a:cubicBezTo>
                    <a:pt x="129" y="16"/>
                    <a:pt x="1" y="321"/>
                    <a:pt x="193" y="514"/>
                  </a:cubicBezTo>
                  <a:cubicBezTo>
                    <a:pt x="250" y="570"/>
                    <a:pt x="321" y="595"/>
                    <a:pt x="391" y="595"/>
                  </a:cubicBezTo>
                  <a:cubicBezTo>
                    <a:pt x="542" y="595"/>
                    <a:pt x="691" y="480"/>
                    <a:pt x="691" y="305"/>
                  </a:cubicBezTo>
                  <a:cubicBezTo>
                    <a:pt x="691" y="145"/>
                    <a:pt x="562" y="0"/>
                    <a:pt x="386"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0" name="Google Shape;1907;p41">
              <a:extLst>
                <a:ext uri="{FF2B5EF4-FFF2-40B4-BE49-F238E27FC236}">
                  <a16:creationId xmlns:a16="http://schemas.microsoft.com/office/drawing/2014/main" id="{3542D267-A32B-EB03-C5F4-34066670B231}"/>
                </a:ext>
              </a:extLst>
            </p:cNvPr>
            <p:cNvSpPr/>
            <p:nvPr/>
          </p:nvSpPr>
          <p:spPr>
            <a:xfrm>
              <a:off x="2129650" y="1538019"/>
              <a:ext cx="39673" cy="12089"/>
            </a:xfrm>
            <a:custGeom>
              <a:avLst/>
              <a:gdLst/>
              <a:ahLst/>
              <a:cxnLst/>
              <a:rect l="l" t="t" r="r" b="b"/>
              <a:pathLst>
                <a:path w="1188" h="362" extrusionOk="0">
                  <a:moveTo>
                    <a:pt x="568" y="0"/>
                  </a:moveTo>
                  <a:cubicBezTo>
                    <a:pt x="416" y="0"/>
                    <a:pt x="262" y="45"/>
                    <a:pt x="129" y="133"/>
                  </a:cubicBezTo>
                  <a:cubicBezTo>
                    <a:pt x="33" y="214"/>
                    <a:pt x="1" y="294"/>
                    <a:pt x="17" y="310"/>
                  </a:cubicBezTo>
                  <a:cubicBezTo>
                    <a:pt x="20" y="313"/>
                    <a:pt x="24" y="314"/>
                    <a:pt x="30" y="314"/>
                  </a:cubicBezTo>
                  <a:cubicBezTo>
                    <a:pt x="87" y="314"/>
                    <a:pt x="281" y="196"/>
                    <a:pt x="549" y="196"/>
                  </a:cubicBezTo>
                  <a:cubicBezTo>
                    <a:pt x="564" y="196"/>
                    <a:pt x="579" y="197"/>
                    <a:pt x="594" y="198"/>
                  </a:cubicBezTo>
                  <a:cubicBezTo>
                    <a:pt x="888" y="212"/>
                    <a:pt x="1102" y="362"/>
                    <a:pt x="1160" y="362"/>
                  </a:cubicBezTo>
                  <a:cubicBezTo>
                    <a:pt x="1165" y="362"/>
                    <a:pt x="1169" y="361"/>
                    <a:pt x="1172" y="358"/>
                  </a:cubicBezTo>
                  <a:cubicBezTo>
                    <a:pt x="1188" y="342"/>
                    <a:pt x="1156" y="262"/>
                    <a:pt x="1059" y="182"/>
                  </a:cubicBezTo>
                  <a:cubicBezTo>
                    <a:pt x="921" y="61"/>
                    <a:pt x="746" y="0"/>
                    <a:pt x="568"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1" name="Google Shape;1908;p41">
              <a:extLst>
                <a:ext uri="{FF2B5EF4-FFF2-40B4-BE49-F238E27FC236}">
                  <a16:creationId xmlns:a16="http://schemas.microsoft.com/office/drawing/2014/main" id="{D3193DA6-B069-D70D-C97A-5DEA60E4407B}"/>
                </a:ext>
              </a:extLst>
            </p:cNvPr>
            <p:cNvSpPr/>
            <p:nvPr/>
          </p:nvSpPr>
          <p:spPr>
            <a:xfrm>
              <a:off x="2018746" y="1552112"/>
              <a:ext cx="23076" cy="19903"/>
            </a:xfrm>
            <a:custGeom>
              <a:avLst/>
              <a:gdLst/>
              <a:ahLst/>
              <a:cxnLst/>
              <a:rect l="l" t="t" r="r" b="b"/>
              <a:pathLst>
                <a:path w="691" h="596" extrusionOk="0">
                  <a:moveTo>
                    <a:pt x="386" y="0"/>
                  </a:moveTo>
                  <a:cubicBezTo>
                    <a:pt x="129" y="16"/>
                    <a:pt x="1" y="321"/>
                    <a:pt x="193" y="514"/>
                  </a:cubicBezTo>
                  <a:cubicBezTo>
                    <a:pt x="249" y="570"/>
                    <a:pt x="320" y="595"/>
                    <a:pt x="391" y="595"/>
                  </a:cubicBezTo>
                  <a:cubicBezTo>
                    <a:pt x="542" y="595"/>
                    <a:pt x="690" y="480"/>
                    <a:pt x="690" y="305"/>
                  </a:cubicBezTo>
                  <a:cubicBezTo>
                    <a:pt x="690" y="145"/>
                    <a:pt x="546" y="0"/>
                    <a:pt x="386"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2" name="Google Shape;1909;p41">
              <a:extLst>
                <a:ext uri="{FF2B5EF4-FFF2-40B4-BE49-F238E27FC236}">
                  <a16:creationId xmlns:a16="http://schemas.microsoft.com/office/drawing/2014/main" id="{D65B3E6A-EE28-4627-281E-4CF32E1D766C}"/>
                </a:ext>
              </a:extLst>
            </p:cNvPr>
            <p:cNvSpPr/>
            <p:nvPr/>
          </p:nvSpPr>
          <p:spPr>
            <a:xfrm>
              <a:off x="2011800" y="1540157"/>
              <a:ext cx="40208" cy="12223"/>
            </a:xfrm>
            <a:custGeom>
              <a:avLst/>
              <a:gdLst/>
              <a:ahLst/>
              <a:cxnLst/>
              <a:rect l="l" t="t" r="r" b="b"/>
              <a:pathLst>
                <a:path w="1204" h="366" extrusionOk="0">
                  <a:moveTo>
                    <a:pt x="578" y="0"/>
                  </a:moveTo>
                  <a:cubicBezTo>
                    <a:pt x="428" y="0"/>
                    <a:pt x="278" y="45"/>
                    <a:pt x="144" y="134"/>
                  </a:cubicBezTo>
                  <a:cubicBezTo>
                    <a:pt x="48" y="214"/>
                    <a:pt x="0" y="294"/>
                    <a:pt x="16" y="310"/>
                  </a:cubicBezTo>
                  <a:cubicBezTo>
                    <a:pt x="20" y="316"/>
                    <a:pt x="27" y="318"/>
                    <a:pt x="37" y="318"/>
                  </a:cubicBezTo>
                  <a:cubicBezTo>
                    <a:pt x="104" y="318"/>
                    <a:pt x="306" y="197"/>
                    <a:pt x="568" y="197"/>
                  </a:cubicBezTo>
                  <a:cubicBezTo>
                    <a:pt x="582" y="197"/>
                    <a:pt x="596" y="197"/>
                    <a:pt x="610" y="198"/>
                  </a:cubicBezTo>
                  <a:cubicBezTo>
                    <a:pt x="895" y="212"/>
                    <a:pt x="1092" y="366"/>
                    <a:pt x="1165" y="366"/>
                  </a:cubicBezTo>
                  <a:cubicBezTo>
                    <a:pt x="1175" y="366"/>
                    <a:pt x="1182" y="364"/>
                    <a:pt x="1187" y="358"/>
                  </a:cubicBezTo>
                  <a:cubicBezTo>
                    <a:pt x="1203" y="342"/>
                    <a:pt x="1171" y="262"/>
                    <a:pt x="1075" y="182"/>
                  </a:cubicBezTo>
                  <a:cubicBezTo>
                    <a:pt x="928" y="61"/>
                    <a:pt x="753" y="0"/>
                    <a:pt x="578"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3" name="Google Shape;1910;p41">
              <a:extLst>
                <a:ext uri="{FF2B5EF4-FFF2-40B4-BE49-F238E27FC236}">
                  <a16:creationId xmlns:a16="http://schemas.microsoft.com/office/drawing/2014/main" id="{B7609149-EB8F-49D5-5A40-B68D11491D63}"/>
                </a:ext>
              </a:extLst>
            </p:cNvPr>
            <p:cNvSpPr/>
            <p:nvPr/>
          </p:nvSpPr>
          <p:spPr>
            <a:xfrm>
              <a:off x="2086805" y="1548339"/>
              <a:ext cx="32159" cy="95777"/>
            </a:xfrm>
            <a:custGeom>
              <a:avLst/>
              <a:gdLst/>
              <a:ahLst/>
              <a:cxnLst/>
              <a:rect l="l" t="t" r="r" b="b"/>
              <a:pathLst>
                <a:path w="963" h="2868" extrusionOk="0">
                  <a:moveTo>
                    <a:pt x="33" y="1"/>
                  </a:moveTo>
                  <a:cubicBezTo>
                    <a:pt x="33" y="1"/>
                    <a:pt x="33" y="1"/>
                    <a:pt x="32" y="1"/>
                  </a:cubicBezTo>
                  <a:cubicBezTo>
                    <a:pt x="0" y="17"/>
                    <a:pt x="225" y="803"/>
                    <a:pt x="546" y="1750"/>
                  </a:cubicBezTo>
                  <a:cubicBezTo>
                    <a:pt x="626" y="1990"/>
                    <a:pt x="706" y="2215"/>
                    <a:pt x="770" y="2423"/>
                  </a:cubicBezTo>
                  <a:cubicBezTo>
                    <a:pt x="818" y="2504"/>
                    <a:pt x="834" y="2600"/>
                    <a:pt x="818" y="2680"/>
                  </a:cubicBezTo>
                  <a:cubicBezTo>
                    <a:pt x="818" y="2744"/>
                    <a:pt x="738" y="2760"/>
                    <a:pt x="658" y="2760"/>
                  </a:cubicBezTo>
                  <a:cubicBezTo>
                    <a:pt x="481" y="2760"/>
                    <a:pt x="305" y="2792"/>
                    <a:pt x="128" y="2841"/>
                  </a:cubicBezTo>
                  <a:cubicBezTo>
                    <a:pt x="232" y="2859"/>
                    <a:pt x="335" y="2867"/>
                    <a:pt x="439" y="2867"/>
                  </a:cubicBezTo>
                  <a:cubicBezTo>
                    <a:pt x="512" y="2867"/>
                    <a:pt x="585" y="2863"/>
                    <a:pt x="658" y="2857"/>
                  </a:cubicBezTo>
                  <a:cubicBezTo>
                    <a:pt x="706" y="2857"/>
                    <a:pt x="754" y="2857"/>
                    <a:pt x="802" y="2841"/>
                  </a:cubicBezTo>
                  <a:cubicBezTo>
                    <a:pt x="850" y="2825"/>
                    <a:pt x="915" y="2792"/>
                    <a:pt x="931" y="2728"/>
                  </a:cubicBezTo>
                  <a:cubicBezTo>
                    <a:pt x="963" y="2616"/>
                    <a:pt x="947" y="2488"/>
                    <a:pt x="899" y="2391"/>
                  </a:cubicBezTo>
                  <a:cubicBezTo>
                    <a:pt x="818" y="2167"/>
                    <a:pt x="754" y="1942"/>
                    <a:pt x="674" y="1702"/>
                  </a:cubicBezTo>
                  <a:cubicBezTo>
                    <a:pt x="356" y="765"/>
                    <a:pt x="70" y="1"/>
                    <a:pt x="33"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 name="Google Shape;1911;p41">
              <a:extLst>
                <a:ext uri="{FF2B5EF4-FFF2-40B4-BE49-F238E27FC236}">
                  <a16:creationId xmlns:a16="http://schemas.microsoft.com/office/drawing/2014/main" id="{B124B38B-D735-8354-EC2B-59A5C20D56E2}"/>
                </a:ext>
              </a:extLst>
            </p:cNvPr>
            <p:cNvSpPr/>
            <p:nvPr/>
          </p:nvSpPr>
          <p:spPr>
            <a:xfrm>
              <a:off x="1994100" y="1744434"/>
              <a:ext cx="102890" cy="53365"/>
            </a:xfrm>
            <a:custGeom>
              <a:avLst/>
              <a:gdLst/>
              <a:ahLst/>
              <a:cxnLst/>
              <a:rect l="l" t="t" r="r" b="b"/>
              <a:pathLst>
                <a:path w="3081" h="1598" extrusionOk="0">
                  <a:moveTo>
                    <a:pt x="1" y="1"/>
                  </a:moveTo>
                  <a:cubicBezTo>
                    <a:pt x="1" y="1"/>
                    <a:pt x="666" y="1598"/>
                    <a:pt x="2763" y="1598"/>
                  </a:cubicBezTo>
                  <a:cubicBezTo>
                    <a:pt x="2851" y="1598"/>
                    <a:pt x="2940" y="1595"/>
                    <a:pt x="3033" y="1589"/>
                  </a:cubicBezTo>
                  <a:lnTo>
                    <a:pt x="3081" y="1012"/>
                  </a:lnTo>
                  <a:cubicBezTo>
                    <a:pt x="1974" y="979"/>
                    <a:pt x="899" y="626"/>
                    <a:pt x="1" y="1"/>
                  </a:cubicBezTo>
                  <a:close/>
                </a:path>
              </a:pathLst>
            </a:custGeom>
            <a:solidFill>
              <a:srgbClr val="EB996E"/>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 name="Google Shape;1912;p41">
              <a:extLst>
                <a:ext uri="{FF2B5EF4-FFF2-40B4-BE49-F238E27FC236}">
                  <a16:creationId xmlns:a16="http://schemas.microsoft.com/office/drawing/2014/main" id="{424B2B2E-8FE1-5A75-1808-6A7CB87F170D}"/>
                </a:ext>
              </a:extLst>
            </p:cNvPr>
            <p:cNvSpPr/>
            <p:nvPr/>
          </p:nvSpPr>
          <p:spPr>
            <a:xfrm>
              <a:off x="2054645" y="1654635"/>
              <a:ext cx="33261" cy="23978"/>
            </a:xfrm>
            <a:custGeom>
              <a:avLst/>
              <a:gdLst/>
              <a:ahLst/>
              <a:cxnLst/>
              <a:rect l="l" t="t" r="r" b="b"/>
              <a:pathLst>
                <a:path w="996" h="718" extrusionOk="0">
                  <a:moveTo>
                    <a:pt x="424" y="0"/>
                  </a:moveTo>
                  <a:cubicBezTo>
                    <a:pt x="351" y="0"/>
                    <a:pt x="278" y="17"/>
                    <a:pt x="209" y="43"/>
                  </a:cubicBezTo>
                  <a:cubicBezTo>
                    <a:pt x="81" y="123"/>
                    <a:pt x="1" y="251"/>
                    <a:pt x="17" y="396"/>
                  </a:cubicBezTo>
                  <a:cubicBezTo>
                    <a:pt x="65" y="556"/>
                    <a:pt x="193" y="684"/>
                    <a:pt x="353" y="700"/>
                  </a:cubicBezTo>
                  <a:cubicBezTo>
                    <a:pt x="405" y="712"/>
                    <a:pt x="458" y="717"/>
                    <a:pt x="512" y="717"/>
                  </a:cubicBezTo>
                  <a:cubicBezTo>
                    <a:pt x="612" y="717"/>
                    <a:pt x="715" y="699"/>
                    <a:pt x="819" y="668"/>
                  </a:cubicBezTo>
                  <a:cubicBezTo>
                    <a:pt x="867" y="668"/>
                    <a:pt x="899" y="652"/>
                    <a:pt x="947" y="620"/>
                  </a:cubicBezTo>
                  <a:cubicBezTo>
                    <a:pt x="979" y="604"/>
                    <a:pt x="995" y="556"/>
                    <a:pt x="995" y="508"/>
                  </a:cubicBezTo>
                  <a:lnTo>
                    <a:pt x="979" y="492"/>
                  </a:lnTo>
                  <a:cubicBezTo>
                    <a:pt x="947" y="299"/>
                    <a:pt x="803" y="123"/>
                    <a:pt x="610" y="43"/>
                  </a:cubicBezTo>
                  <a:cubicBezTo>
                    <a:pt x="551" y="13"/>
                    <a:pt x="487" y="0"/>
                    <a:pt x="424" y="0"/>
                  </a:cubicBezTo>
                  <a:close/>
                </a:path>
              </a:pathLst>
            </a:custGeom>
            <a:solidFill>
              <a:srgbClr val="EB996E"/>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 name="Google Shape;1913;p41">
              <a:extLst>
                <a:ext uri="{FF2B5EF4-FFF2-40B4-BE49-F238E27FC236}">
                  <a16:creationId xmlns:a16="http://schemas.microsoft.com/office/drawing/2014/main" id="{4D77D952-A5D7-2709-2AC5-BA7F42343F19}"/>
                </a:ext>
              </a:extLst>
            </p:cNvPr>
            <p:cNvSpPr/>
            <p:nvPr/>
          </p:nvSpPr>
          <p:spPr>
            <a:xfrm>
              <a:off x="2058987" y="1642646"/>
              <a:ext cx="35866" cy="33796"/>
            </a:xfrm>
            <a:custGeom>
              <a:avLst/>
              <a:gdLst/>
              <a:ahLst/>
              <a:cxnLst/>
              <a:rect l="l" t="t" r="r" b="b"/>
              <a:pathLst>
                <a:path w="1074" h="1012" extrusionOk="0">
                  <a:moveTo>
                    <a:pt x="63" y="1"/>
                  </a:moveTo>
                  <a:lnTo>
                    <a:pt x="63" y="17"/>
                  </a:lnTo>
                  <a:cubicBezTo>
                    <a:pt x="62" y="15"/>
                    <a:pt x="61" y="15"/>
                    <a:pt x="59" y="15"/>
                  </a:cubicBezTo>
                  <a:cubicBezTo>
                    <a:pt x="40" y="15"/>
                    <a:pt x="0" y="108"/>
                    <a:pt x="15" y="257"/>
                  </a:cubicBezTo>
                  <a:cubicBezTo>
                    <a:pt x="63" y="674"/>
                    <a:pt x="400" y="995"/>
                    <a:pt x="833" y="1011"/>
                  </a:cubicBezTo>
                  <a:cubicBezTo>
                    <a:pt x="978" y="1011"/>
                    <a:pt x="1074" y="963"/>
                    <a:pt x="1074" y="947"/>
                  </a:cubicBezTo>
                  <a:cubicBezTo>
                    <a:pt x="1074" y="899"/>
                    <a:pt x="689" y="931"/>
                    <a:pt x="400" y="658"/>
                  </a:cubicBezTo>
                  <a:cubicBezTo>
                    <a:pt x="111" y="370"/>
                    <a:pt x="111" y="1"/>
                    <a:pt x="63" y="1"/>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 name="Google Shape;1914;p41">
              <a:extLst>
                <a:ext uri="{FF2B5EF4-FFF2-40B4-BE49-F238E27FC236}">
                  <a16:creationId xmlns:a16="http://schemas.microsoft.com/office/drawing/2014/main" id="{327AA02E-766D-425A-3B4B-1645527237CB}"/>
                </a:ext>
              </a:extLst>
            </p:cNvPr>
            <p:cNvSpPr/>
            <p:nvPr/>
          </p:nvSpPr>
          <p:spPr>
            <a:xfrm>
              <a:off x="1852672" y="1347534"/>
              <a:ext cx="330043" cy="319356"/>
            </a:xfrm>
            <a:custGeom>
              <a:avLst/>
              <a:gdLst/>
              <a:ahLst/>
              <a:cxnLst/>
              <a:rect l="l" t="t" r="r" b="b"/>
              <a:pathLst>
                <a:path w="9883" h="9563" extrusionOk="0">
                  <a:moveTo>
                    <a:pt x="9862" y="2525"/>
                  </a:moveTo>
                  <a:lnTo>
                    <a:pt x="9883" y="2613"/>
                  </a:lnTo>
                  <a:cubicBezTo>
                    <a:pt x="9876" y="2583"/>
                    <a:pt x="9869" y="2554"/>
                    <a:pt x="9862" y="2525"/>
                  </a:cubicBezTo>
                  <a:close/>
                  <a:moveTo>
                    <a:pt x="6048" y="0"/>
                  </a:moveTo>
                  <a:cubicBezTo>
                    <a:pt x="4300" y="0"/>
                    <a:pt x="2640" y="773"/>
                    <a:pt x="1492" y="2099"/>
                  </a:cubicBezTo>
                  <a:cubicBezTo>
                    <a:pt x="497" y="3303"/>
                    <a:pt x="0" y="4971"/>
                    <a:pt x="401" y="6495"/>
                  </a:cubicBezTo>
                  <a:cubicBezTo>
                    <a:pt x="546" y="7041"/>
                    <a:pt x="947" y="9479"/>
                    <a:pt x="1508" y="9560"/>
                  </a:cubicBezTo>
                  <a:cubicBezTo>
                    <a:pt x="1520" y="9561"/>
                    <a:pt x="1532" y="9562"/>
                    <a:pt x="1544" y="9562"/>
                  </a:cubicBezTo>
                  <a:cubicBezTo>
                    <a:pt x="2136" y="9562"/>
                    <a:pt x="2587" y="7222"/>
                    <a:pt x="2776" y="6656"/>
                  </a:cubicBezTo>
                  <a:cubicBezTo>
                    <a:pt x="2968" y="6062"/>
                    <a:pt x="2968" y="5420"/>
                    <a:pt x="3193" y="4843"/>
                  </a:cubicBezTo>
                  <a:cubicBezTo>
                    <a:pt x="3535" y="5143"/>
                    <a:pt x="3978" y="5275"/>
                    <a:pt x="4434" y="5275"/>
                  </a:cubicBezTo>
                  <a:cubicBezTo>
                    <a:pt x="4854" y="5275"/>
                    <a:pt x="5287" y="5163"/>
                    <a:pt x="5663" y="4971"/>
                  </a:cubicBezTo>
                  <a:cubicBezTo>
                    <a:pt x="6450" y="4570"/>
                    <a:pt x="7027" y="3896"/>
                    <a:pt x="7605" y="3222"/>
                  </a:cubicBezTo>
                  <a:lnTo>
                    <a:pt x="7605" y="3222"/>
                  </a:lnTo>
                  <a:lnTo>
                    <a:pt x="6963" y="4634"/>
                  </a:lnTo>
                  <a:cubicBezTo>
                    <a:pt x="8371" y="4634"/>
                    <a:pt x="9561" y="3604"/>
                    <a:pt x="9763" y="2206"/>
                  </a:cubicBezTo>
                  <a:lnTo>
                    <a:pt x="9763" y="2206"/>
                  </a:lnTo>
                  <a:cubicBezTo>
                    <a:pt x="9801" y="2310"/>
                    <a:pt x="9834" y="2417"/>
                    <a:pt x="9862" y="2525"/>
                  </a:cubicBezTo>
                  <a:lnTo>
                    <a:pt x="9862" y="2525"/>
                  </a:lnTo>
                  <a:lnTo>
                    <a:pt x="9771" y="2147"/>
                  </a:lnTo>
                  <a:cubicBezTo>
                    <a:pt x="9768" y="2167"/>
                    <a:pt x="9766" y="2186"/>
                    <a:pt x="9763" y="2206"/>
                  </a:cubicBezTo>
                  <a:lnTo>
                    <a:pt x="9763" y="2206"/>
                  </a:lnTo>
                  <a:cubicBezTo>
                    <a:pt x="9564" y="1662"/>
                    <a:pt x="9224" y="1177"/>
                    <a:pt x="8760" y="816"/>
                  </a:cubicBezTo>
                  <a:cubicBezTo>
                    <a:pt x="8086" y="319"/>
                    <a:pt x="7284" y="46"/>
                    <a:pt x="6450" y="14"/>
                  </a:cubicBezTo>
                  <a:cubicBezTo>
                    <a:pt x="6315" y="5"/>
                    <a:pt x="6181" y="0"/>
                    <a:pt x="6048"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8" name="Google Shape;1915;p41">
              <a:extLst>
                <a:ext uri="{FF2B5EF4-FFF2-40B4-BE49-F238E27FC236}">
                  <a16:creationId xmlns:a16="http://schemas.microsoft.com/office/drawing/2014/main" id="{E8F6A64F-725C-5FF2-E77B-3D59CBC9C880}"/>
                </a:ext>
              </a:extLst>
            </p:cNvPr>
            <p:cNvSpPr/>
            <p:nvPr/>
          </p:nvSpPr>
          <p:spPr>
            <a:xfrm>
              <a:off x="2154296" y="1426013"/>
              <a:ext cx="32193" cy="91836"/>
            </a:xfrm>
            <a:custGeom>
              <a:avLst/>
              <a:gdLst/>
              <a:ahLst/>
              <a:cxnLst/>
              <a:rect l="l" t="t" r="r" b="b"/>
              <a:pathLst>
                <a:path w="964" h="2750" extrusionOk="0">
                  <a:moveTo>
                    <a:pt x="168" y="0"/>
                  </a:moveTo>
                  <a:cubicBezTo>
                    <a:pt x="155" y="0"/>
                    <a:pt x="142" y="2"/>
                    <a:pt x="129" y="6"/>
                  </a:cubicBezTo>
                  <a:cubicBezTo>
                    <a:pt x="17" y="38"/>
                    <a:pt x="1" y="183"/>
                    <a:pt x="1" y="311"/>
                  </a:cubicBezTo>
                  <a:cubicBezTo>
                    <a:pt x="1" y="744"/>
                    <a:pt x="65" y="1161"/>
                    <a:pt x="161" y="1578"/>
                  </a:cubicBezTo>
                  <a:cubicBezTo>
                    <a:pt x="257" y="1979"/>
                    <a:pt x="482" y="2364"/>
                    <a:pt x="819" y="2637"/>
                  </a:cubicBezTo>
                  <a:lnTo>
                    <a:pt x="739" y="2685"/>
                  </a:lnTo>
                  <a:lnTo>
                    <a:pt x="819" y="2749"/>
                  </a:lnTo>
                  <a:cubicBezTo>
                    <a:pt x="963" y="1883"/>
                    <a:pt x="819" y="969"/>
                    <a:pt x="402" y="183"/>
                  </a:cubicBezTo>
                  <a:cubicBezTo>
                    <a:pt x="345" y="98"/>
                    <a:pt x="264" y="0"/>
                    <a:pt x="168" y="0"/>
                  </a:cubicBez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 name="Google Shape;1916;p41">
              <a:extLst>
                <a:ext uri="{FF2B5EF4-FFF2-40B4-BE49-F238E27FC236}">
                  <a16:creationId xmlns:a16="http://schemas.microsoft.com/office/drawing/2014/main" id="{9D978EDB-4F77-519E-F7A7-F4BDF00BB637}"/>
                </a:ext>
              </a:extLst>
            </p:cNvPr>
            <p:cNvSpPr/>
            <p:nvPr/>
          </p:nvSpPr>
          <p:spPr>
            <a:xfrm>
              <a:off x="1811930" y="1437434"/>
              <a:ext cx="220240" cy="649533"/>
            </a:xfrm>
            <a:custGeom>
              <a:avLst/>
              <a:gdLst/>
              <a:ahLst/>
              <a:cxnLst/>
              <a:rect l="l" t="t" r="r" b="b"/>
              <a:pathLst>
                <a:path w="6595" h="19450" extrusionOk="0">
                  <a:moveTo>
                    <a:pt x="4493" y="1"/>
                  </a:moveTo>
                  <a:lnTo>
                    <a:pt x="1782" y="1028"/>
                  </a:lnTo>
                  <a:cubicBezTo>
                    <a:pt x="434" y="6130"/>
                    <a:pt x="1" y="11488"/>
                    <a:pt x="691" y="15996"/>
                  </a:cubicBezTo>
                  <a:cubicBezTo>
                    <a:pt x="755" y="16461"/>
                    <a:pt x="627" y="16943"/>
                    <a:pt x="771" y="17392"/>
                  </a:cubicBezTo>
                  <a:cubicBezTo>
                    <a:pt x="915" y="17841"/>
                    <a:pt x="1300" y="18258"/>
                    <a:pt x="1766" y="18290"/>
                  </a:cubicBezTo>
                  <a:cubicBezTo>
                    <a:pt x="1802" y="18294"/>
                    <a:pt x="1839" y="18296"/>
                    <a:pt x="1876" y="18296"/>
                  </a:cubicBezTo>
                  <a:cubicBezTo>
                    <a:pt x="2149" y="18296"/>
                    <a:pt x="2440" y="18200"/>
                    <a:pt x="2704" y="18200"/>
                  </a:cubicBezTo>
                  <a:cubicBezTo>
                    <a:pt x="2832" y="18200"/>
                    <a:pt x="2955" y="18223"/>
                    <a:pt x="3065" y="18290"/>
                  </a:cubicBezTo>
                  <a:cubicBezTo>
                    <a:pt x="3354" y="18467"/>
                    <a:pt x="3434" y="18852"/>
                    <a:pt x="3643" y="19109"/>
                  </a:cubicBezTo>
                  <a:cubicBezTo>
                    <a:pt x="3864" y="19330"/>
                    <a:pt x="4153" y="19450"/>
                    <a:pt x="4448" y="19450"/>
                  </a:cubicBezTo>
                  <a:cubicBezTo>
                    <a:pt x="4559" y="19450"/>
                    <a:pt x="4672" y="19433"/>
                    <a:pt x="4782" y="19397"/>
                  </a:cubicBezTo>
                  <a:cubicBezTo>
                    <a:pt x="5183" y="19253"/>
                    <a:pt x="5520" y="18980"/>
                    <a:pt x="5744" y="18627"/>
                  </a:cubicBezTo>
                  <a:cubicBezTo>
                    <a:pt x="6595" y="17456"/>
                    <a:pt x="6547" y="15852"/>
                    <a:pt x="6145" y="14456"/>
                  </a:cubicBezTo>
                  <a:cubicBezTo>
                    <a:pt x="5744" y="13060"/>
                    <a:pt x="5038" y="11777"/>
                    <a:pt x="4605" y="10397"/>
                  </a:cubicBezTo>
                  <a:cubicBezTo>
                    <a:pt x="3803" y="7814"/>
                    <a:pt x="4028" y="5039"/>
                    <a:pt x="4268" y="2359"/>
                  </a:cubicBezTo>
                  <a:lnTo>
                    <a:pt x="4493" y="1"/>
                  </a:lnTo>
                  <a:close/>
                </a:path>
              </a:pathLst>
            </a:custGeom>
            <a:solidFill>
              <a:srgbClr val="263238"/>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0" name="Google Shape;1917;p41">
              <a:extLst>
                <a:ext uri="{FF2B5EF4-FFF2-40B4-BE49-F238E27FC236}">
                  <a16:creationId xmlns:a16="http://schemas.microsoft.com/office/drawing/2014/main" id="{62973200-8E8F-F067-4F44-EBAEC23BDC3B}"/>
                </a:ext>
              </a:extLst>
            </p:cNvPr>
            <p:cNvSpPr/>
            <p:nvPr/>
          </p:nvSpPr>
          <p:spPr>
            <a:xfrm>
              <a:off x="1604047" y="2047160"/>
              <a:ext cx="744775" cy="544873"/>
            </a:xfrm>
            <a:custGeom>
              <a:avLst/>
              <a:gdLst/>
              <a:ahLst/>
              <a:cxnLst/>
              <a:rect l="l" t="t" r="r" b="b"/>
              <a:pathLst>
                <a:path w="22302" h="16316" extrusionOk="0">
                  <a:moveTo>
                    <a:pt x="19446" y="0"/>
                  </a:moveTo>
                  <a:cubicBezTo>
                    <a:pt x="19221" y="0"/>
                    <a:pt x="18002" y="1428"/>
                    <a:pt x="17617" y="1926"/>
                  </a:cubicBezTo>
                  <a:cubicBezTo>
                    <a:pt x="17348" y="2276"/>
                    <a:pt x="16748" y="3085"/>
                    <a:pt x="16429" y="3085"/>
                  </a:cubicBezTo>
                  <a:cubicBezTo>
                    <a:pt x="16310" y="3085"/>
                    <a:pt x="16230" y="2972"/>
                    <a:pt x="16221" y="2680"/>
                  </a:cubicBezTo>
                  <a:cubicBezTo>
                    <a:pt x="16221" y="2647"/>
                    <a:pt x="16221" y="2631"/>
                    <a:pt x="16205" y="2615"/>
                  </a:cubicBezTo>
                  <a:cubicBezTo>
                    <a:pt x="16205" y="1557"/>
                    <a:pt x="15852" y="754"/>
                    <a:pt x="15579" y="578"/>
                  </a:cubicBezTo>
                  <a:cubicBezTo>
                    <a:pt x="15523" y="548"/>
                    <a:pt x="15466" y="535"/>
                    <a:pt x="15411" y="535"/>
                  </a:cubicBezTo>
                  <a:cubicBezTo>
                    <a:pt x="15196" y="535"/>
                    <a:pt x="15011" y="737"/>
                    <a:pt x="15050" y="979"/>
                  </a:cubicBezTo>
                  <a:cubicBezTo>
                    <a:pt x="15066" y="1027"/>
                    <a:pt x="15066" y="1075"/>
                    <a:pt x="15098" y="1123"/>
                  </a:cubicBezTo>
                  <a:cubicBezTo>
                    <a:pt x="15098" y="1139"/>
                    <a:pt x="15114" y="1171"/>
                    <a:pt x="15114" y="1204"/>
                  </a:cubicBezTo>
                  <a:cubicBezTo>
                    <a:pt x="15194" y="1557"/>
                    <a:pt x="15242" y="1926"/>
                    <a:pt x="15242" y="2295"/>
                  </a:cubicBezTo>
                  <a:cubicBezTo>
                    <a:pt x="15258" y="2615"/>
                    <a:pt x="15210" y="2936"/>
                    <a:pt x="15114" y="3257"/>
                  </a:cubicBezTo>
                  <a:cubicBezTo>
                    <a:pt x="15002" y="3610"/>
                    <a:pt x="14889" y="3915"/>
                    <a:pt x="14793" y="4156"/>
                  </a:cubicBezTo>
                  <a:lnTo>
                    <a:pt x="14633" y="4348"/>
                  </a:lnTo>
                  <a:lnTo>
                    <a:pt x="5616" y="9450"/>
                  </a:lnTo>
                  <a:lnTo>
                    <a:pt x="5616" y="5166"/>
                  </a:lnTo>
                  <a:cubicBezTo>
                    <a:pt x="5616" y="5166"/>
                    <a:pt x="2872" y="5051"/>
                    <a:pt x="1388" y="5051"/>
                  </a:cubicBezTo>
                  <a:cubicBezTo>
                    <a:pt x="874" y="5051"/>
                    <a:pt x="512" y="5065"/>
                    <a:pt x="466" y="5102"/>
                  </a:cubicBezTo>
                  <a:cubicBezTo>
                    <a:pt x="338" y="5198"/>
                    <a:pt x="1" y="9273"/>
                    <a:pt x="450" y="11921"/>
                  </a:cubicBezTo>
                  <a:cubicBezTo>
                    <a:pt x="918" y="14643"/>
                    <a:pt x="3262" y="16315"/>
                    <a:pt x="5686" y="16315"/>
                  </a:cubicBezTo>
                  <a:cubicBezTo>
                    <a:pt x="6918" y="16315"/>
                    <a:pt x="8172" y="15883"/>
                    <a:pt x="9210" y="14937"/>
                  </a:cubicBezTo>
                  <a:lnTo>
                    <a:pt x="16702" y="8134"/>
                  </a:lnTo>
                  <a:lnTo>
                    <a:pt x="16734" y="8166"/>
                  </a:lnTo>
                  <a:lnTo>
                    <a:pt x="17793" y="7284"/>
                  </a:lnTo>
                  <a:lnTo>
                    <a:pt x="18002" y="6947"/>
                  </a:lnTo>
                  <a:lnTo>
                    <a:pt x="18258" y="6722"/>
                  </a:lnTo>
                  <a:cubicBezTo>
                    <a:pt x="19301" y="5920"/>
                    <a:pt x="20521" y="4942"/>
                    <a:pt x="21098" y="4348"/>
                  </a:cubicBezTo>
                  <a:cubicBezTo>
                    <a:pt x="22205" y="3225"/>
                    <a:pt x="22109" y="3129"/>
                    <a:pt x="21948" y="3016"/>
                  </a:cubicBezTo>
                  <a:cubicBezTo>
                    <a:pt x="21922" y="2997"/>
                    <a:pt x="21891" y="2987"/>
                    <a:pt x="21856" y="2987"/>
                  </a:cubicBezTo>
                  <a:cubicBezTo>
                    <a:pt x="21420" y="2987"/>
                    <a:pt x="20336" y="4370"/>
                    <a:pt x="20077" y="4370"/>
                  </a:cubicBezTo>
                  <a:cubicBezTo>
                    <a:pt x="20033" y="4370"/>
                    <a:pt x="20012" y="4330"/>
                    <a:pt x="20023" y="4236"/>
                  </a:cubicBezTo>
                  <a:cubicBezTo>
                    <a:pt x="20087" y="3562"/>
                    <a:pt x="22301" y="1781"/>
                    <a:pt x="21868" y="1492"/>
                  </a:cubicBezTo>
                  <a:cubicBezTo>
                    <a:pt x="21824" y="1463"/>
                    <a:pt x="21775" y="1450"/>
                    <a:pt x="21720" y="1450"/>
                  </a:cubicBezTo>
                  <a:cubicBezTo>
                    <a:pt x="21051" y="1450"/>
                    <a:pt x="19642" y="3463"/>
                    <a:pt x="19494" y="3626"/>
                  </a:cubicBezTo>
                  <a:cubicBezTo>
                    <a:pt x="19454" y="3679"/>
                    <a:pt x="19405" y="3700"/>
                    <a:pt x="19357" y="3700"/>
                  </a:cubicBezTo>
                  <a:cubicBezTo>
                    <a:pt x="19231" y="3700"/>
                    <a:pt x="19116" y="3550"/>
                    <a:pt x="19221" y="3434"/>
                  </a:cubicBezTo>
                  <a:cubicBezTo>
                    <a:pt x="19430" y="3209"/>
                    <a:pt x="21595" y="706"/>
                    <a:pt x="21050" y="337"/>
                  </a:cubicBezTo>
                  <a:cubicBezTo>
                    <a:pt x="21004" y="306"/>
                    <a:pt x="20959" y="293"/>
                    <a:pt x="20913" y="293"/>
                  </a:cubicBezTo>
                  <a:cubicBezTo>
                    <a:pt x="20656" y="293"/>
                    <a:pt x="20424" y="722"/>
                    <a:pt x="20424" y="722"/>
                  </a:cubicBezTo>
                  <a:cubicBezTo>
                    <a:pt x="20424" y="722"/>
                    <a:pt x="18699" y="3027"/>
                    <a:pt x="18342" y="3027"/>
                  </a:cubicBezTo>
                  <a:cubicBezTo>
                    <a:pt x="18328" y="3027"/>
                    <a:pt x="18316" y="3024"/>
                    <a:pt x="18307" y="3016"/>
                  </a:cubicBezTo>
                  <a:cubicBezTo>
                    <a:pt x="18050" y="2824"/>
                    <a:pt x="19093" y="1332"/>
                    <a:pt x="19478" y="851"/>
                  </a:cubicBezTo>
                  <a:cubicBezTo>
                    <a:pt x="19863" y="369"/>
                    <a:pt x="19799" y="0"/>
                    <a:pt x="19446" y="0"/>
                  </a:cubicBezTo>
                  <a:close/>
                </a:path>
              </a:pathLst>
            </a:custGeom>
            <a:solidFill>
              <a:srgbClr val="FFBE9D"/>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 name="Google Shape;1920;p41">
              <a:extLst>
                <a:ext uri="{FF2B5EF4-FFF2-40B4-BE49-F238E27FC236}">
                  <a16:creationId xmlns:a16="http://schemas.microsoft.com/office/drawing/2014/main" id="{E88FD094-E3BE-90B0-AEC6-819AFE2D78DC}"/>
                </a:ext>
              </a:extLst>
            </p:cNvPr>
            <p:cNvSpPr/>
            <p:nvPr/>
          </p:nvSpPr>
          <p:spPr>
            <a:xfrm>
              <a:off x="1232761" y="1463615"/>
              <a:ext cx="41844" cy="53232"/>
            </a:xfrm>
            <a:custGeom>
              <a:avLst/>
              <a:gdLst/>
              <a:ahLst/>
              <a:cxnLst/>
              <a:rect l="l" t="t" r="r" b="b"/>
              <a:pathLst>
                <a:path w="1253" h="1594" extrusionOk="0">
                  <a:moveTo>
                    <a:pt x="1212" y="1"/>
                  </a:moveTo>
                  <a:cubicBezTo>
                    <a:pt x="1146" y="1"/>
                    <a:pt x="869" y="327"/>
                    <a:pt x="562" y="741"/>
                  </a:cubicBezTo>
                  <a:cubicBezTo>
                    <a:pt x="225" y="1190"/>
                    <a:pt x="1" y="1559"/>
                    <a:pt x="33" y="1591"/>
                  </a:cubicBezTo>
                  <a:cubicBezTo>
                    <a:pt x="34" y="1593"/>
                    <a:pt x="36" y="1593"/>
                    <a:pt x="39" y="1593"/>
                  </a:cubicBezTo>
                  <a:cubicBezTo>
                    <a:pt x="91" y="1593"/>
                    <a:pt x="369" y="1267"/>
                    <a:pt x="691" y="853"/>
                  </a:cubicBezTo>
                  <a:cubicBezTo>
                    <a:pt x="1012" y="404"/>
                    <a:pt x="1252" y="35"/>
                    <a:pt x="1220" y="3"/>
                  </a:cubicBezTo>
                  <a:cubicBezTo>
                    <a:pt x="1218" y="2"/>
                    <a:pt x="1215" y="1"/>
                    <a:pt x="1212" y="1"/>
                  </a:cubicBezTo>
                  <a:close/>
                </a:path>
              </a:pathLst>
            </a:custGeom>
            <a:solidFill>
              <a:srgbClr val="455A64"/>
            </a:solidFill>
            <a:ln>
              <a:noFill/>
            </a:ln>
          </p:spPr>
          <p:txBody>
            <a:bodyPr spcFirstLastPara="1" wrap="square" lIns="243800" tIns="243800" rIns="243800" bIns="243800" anchor="ctr" anchorCtr="0">
              <a:noAutofit/>
            </a:bodyPr>
            <a:lstStyle/>
            <a:p>
              <a:pPr marL="0" marR="0" lvl="0" indent="0" algn="l" defTabSz="2438430"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05" name="Rectangle 104">
            <a:extLst>
              <a:ext uri="{FF2B5EF4-FFF2-40B4-BE49-F238E27FC236}">
                <a16:creationId xmlns:a16="http://schemas.microsoft.com/office/drawing/2014/main" id="{89D01CB0-F5EF-5B90-8357-BDA36AA61A3B}"/>
              </a:ext>
            </a:extLst>
          </p:cNvPr>
          <p:cNvSpPr/>
          <p:nvPr/>
        </p:nvSpPr>
        <p:spPr>
          <a:xfrm>
            <a:off x="6333282" y="648721"/>
            <a:ext cx="5858717" cy="611847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yraid Pro"/>
              </a:rPr>
              <a:t>Thankyou!</a:t>
            </a:r>
            <a:endParaRPr lang="en-IN" sz="6000" dirty="0">
              <a:latin typeface="Myraid Pro"/>
            </a:endParaRPr>
          </a:p>
        </p:txBody>
      </p:sp>
    </p:spTree>
    <p:extLst>
      <p:ext uri="{BB962C8B-B14F-4D97-AF65-F5344CB8AC3E}">
        <p14:creationId xmlns:p14="http://schemas.microsoft.com/office/powerpoint/2010/main" val="3012284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642D9-C10C-4E0C-A676-B9BD80E94D70}"/>
              </a:ext>
            </a:extLst>
          </p:cNvPr>
          <p:cNvSpPr txBox="1"/>
          <p:nvPr/>
        </p:nvSpPr>
        <p:spPr>
          <a:xfrm>
            <a:off x="4114800" y="177162"/>
            <a:ext cx="6100548" cy="369332"/>
          </a:xfrm>
          <a:prstGeom prst="rect">
            <a:avLst/>
          </a:prstGeom>
          <a:noFill/>
        </p:spPr>
        <p:txBody>
          <a:bodyPr wrap="square">
            <a:spAutoFit/>
          </a:bodyPr>
          <a:lstStyle/>
          <a:p>
            <a:pPr lvl="0"/>
            <a:r>
              <a:rPr lang="en-IN" sz="1800" kern="1200" dirty="0">
                <a:latin typeface="Myriad Pro" panose="020B0503030403020204"/>
              </a:rPr>
              <a:t>Control System and Option Types</a:t>
            </a:r>
          </a:p>
        </p:txBody>
      </p:sp>
      <p:sp>
        <p:nvSpPr>
          <p:cNvPr id="23" name="TextBox 22">
            <a:extLst>
              <a:ext uri="{FF2B5EF4-FFF2-40B4-BE49-F238E27FC236}">
                <a16:creationId xmlns:a16="http://schemas.microsoft.com/office/drawing/2014/main" id="{83D44CF6-E136-4AD5-8918-70C9E9391962}"/>
              </a:ext>
            </a:extLst>
          </p:cNvPr>
          <p:cNvSpPr txBox="1"/>
          <p:nvPr/>
        </p:nvSpPr>
        <p:spPr>
          <a:xfrm>
            <a:off x="277091" y="6034507"/>
            <a:ext cx="5136204" cy="369332"/>
          </a:xfrm>
          <a:prstGeom prst="rect">
            <a:avLst/>
          </a:prstGeom>
          <a:solidFill>
            <a:schemeClr val="accent4">
              <a:lumMod val="60000"/>
              <a:lumOff val="40000"/>
            </a:schemeClr>
          </a:solidFill>
        </p:spPr>
        <p:txBody>
          <a:bodyPr wrap="square" rtlCol="0">
            <a:spAutoFit/>
          </a:bodyPr>
          <a:lstStyle/>
          <a:p>
            <a:pPr algn="ctr"/>
            <a:r>
              <a:rPr lang="en-US" dirty="0">
                <a:latin typeface="Myraid Pro"/>
              </a:rPr>
              <a:t>Select each box to know the details.</a:t>
            </a:r>
            <a:endParaRPr lang="en-IN" dirty="0">
              <a:latin typeface="Myraid Pro"/>
            </a:endParaRPr>
          </a:p>
        </p:txBody>
      </p:sp>
      <p:grpSp>
        <p:nvGrpSpPr>
          <p:cNvPr id="24" name="Group 23">
            <a:extLst>
              <a:ext uri="{FF2B5EF4-FFF2-40B4-BE49-F238E27FC236}">
                <a16:creationId xmlns:a16="http://schemas.microsoft.com/office/drawing/2014/main" id="{081289E4-56FB-41B2-AB64-038B9542E06B}"/>
              </a:ext>
            </a:extLst>
          </p:cNvPr>
          <p:cNvGrpSpPr/>
          <p:nvPr/>
        </p:nvGrpSpPr>
        <p:grpSpPr>
          <a:xfrm>
            <a:off x="6096000" y="1688226"/>
            <a:ext cx="4391722" cy="3879428"/>
            <a:chOff x="6096000" y="1154826"/>
            <a:chExt cx="4391722" cy="3879428"/>
          </a:xfrm>
        </p:grpSpPr>
        <p:grpSp>
          <p:nvGrpSpPr>
            <p:cNvPr id="25" name="Group 24">
              <a:extLst>
                <a:ext uri="{FF2B5EF4-FFF2-40B4-BE49-F238E27FC236}">
                  <a16:creationId xmlns:a16="http://schemas.microsoft.com/office/drawing/2014/main" id="{06F00154-9E61-4F53-A543-30E0C91017D2}"/>
                </a:ext>
              </a:extLst>
            </p:cNvPr>
            <p:cNvGrpSpPr/>
            <p:nvPr/>
          </p:nvGrpSpPr>
          <p:grpSpPr>
            <a:xfrm>
              <a:off x="6096000" y="1154826"/>
              <a:ext cx="4391722" cy="705350"/>
              <a:chOff x="4371764" y="602"/>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5" name="Rectangle: Rounded Corners 34">
                <a:extLst>
                  <a:ext uri="{FF2B5EF4-FFF2-40B4-BE49-F238E27FC236}">
                    <a16:creationId xmlns:a16="http://schemas.microsoft.com/office/drawing/2014/main" id="{058DF61D-1394-41A9-9EC8-5D3E8879E021}"/>
                  </a:ext>
                </a:extLst>
              </p:cNvPr>
              <p:cNvSpPr/>
              <p:nvPr/>
            </p:nvSpPr>
            <p:spPr>
              <a:xfrm>
                <a:off x="4371764" y="602"/>
                <a:ext cx="2712293" cy="705350"/>
              </a:xfrm>
              <a:prstGeom prst="roundRect">
                <a:avLst>
                  <a:gd name="adj" fmla="val 10000"/>
                </a:avLst>
              </a:prstGeom>
              <a:grpFill/>
              <a:effectLst>
                <a:glow rad="228600">
                  <a:schemeClr val="accent1">
                    <a:satMod val="175000"/>
                    <a:alpha val="40000"/>
                  </a:schemeClr>
                </a:glow>
                <a:softEdge rad="31750"/>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36" name="Rectangle: Rounded Corners 4">
                <a:extLst>
                  <a:ext uri="{FF2B5EF4-FFF2-40B4-BE49-F238E27FC236}">
                    <a16:creationId xmlns:a16="http://schemas.microsoft.com/office/drawing/2014/main" id="{1B5535C4-47AF-4739-A817-9FAEEBB7C46A}"/>
                  </a:ext>
                </a:extLst>
              </p:cNvPr>
              <p:cNvSpPr txBox="1"/>
              <p:nvPr/>
            </p:nvSpPr>
            <p:spPr>
              <a:xfrm>
                <a:off x="4392423" y="21261"/>
                <a:ext cx="2670975" cy="66403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dirty="0">
                    <a:solidFill>
                      <a:schemeClr val="tx1"/>
                    </a:solidFill>
                    <a:latin typeface="Myraid Pro"/>
                    <a:cs typeface="Times New Roman" panose="02020603050405020304" pitchFamily="18" charset="0"/>
                  </a:rPr>
                  <a:t>Augmentation of existing Main Plant Distributed Control System (DCS)</a:t>
                </a:r>
                <a:endParaRPr lang="en-IN" dirty="0">
                  <a:solidFill>
                    <a:schemeClr val="tx1"/>
                  </a:solidFill>
                  <a:latin typeface="Myraid Pro"/>
                  <a:cs typeface="Times New Roman" panose="02020603050405020304" pitchFamily="18" charset="0"/>
                </a:endParaRPr>
              </a:p>
            </p:txBody>
          </p:sp>
        </p:grpSp>
        <p:grpSp>
          <p:nvGrpSpPr>
            <p:cNvPr id="26" name="Group 25">
              <a:extLst>
                <a:ext uri="{FF2B5EF4-FFF2-40B4-BE49-F238E27FC236}">
                  <a16:creationId xmlns:a16="http://schemas.microsoft.com/office/drawing/2014/main" id="{47E11478-19EF-469D-91B9-395D08A73BEC}"/>
                </a:ext>
              </a:extLst>
            </p:cNvPr>
            <p:cNvGrpSpPr/>
            <p:nvPr/>
          </p:nvGrpSpPr>
          <p:grpSpPr>
            <a:xfrm>
              <a:off x="6096000" y="2212852"/>
              <a:ext cx="4391722" cy="705350"/>
              <a:chOff x="4371764" y="1058628"/>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3" name="Rectangle: Rounded Corners 32">
                <a:extLst>
                  <a:ext uri="{FF2B5EF4-FFF2-40B4-BE49-F238E27FC236}">
                    <a16:creationId xmlns:a16="http://schemas.microsoft.com/office/drawing/2014/main" id="{0970A8BB-F0C8-4F76-9F69-453DA8F1A1C0}"/>
                  </a:ext>
                </a:extLst>
              </p:cNvPr>
              <p:cNvSpPr/>
              <p:nvPr/>
            </p:nvSpPr>
            <p:spPr>
              <a:xfrm>
                <a:off x="4371764" y="1058628"/>
                <a:ext cx="2712293" cy="705350"/>
              </a:xfrm>
              <a:prstGeom prst="roundRect">
                <a:avLst>
                  <a:gd name="adj" fmla="val 10000"/>
                </a:avLst>
              </a:prstGeom>
              <a:grpFill/>
              <a:effectLst>
                <a:glow rad="228600">
                  <a:schemeClr val="accent1">
                    <a:satMod val="175000"/>
                    <a:alpha val="40000"/>
                  </a:schemeClr>
                </a:glow>
                <a:softEdge rad="63500"/>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34" name="Rectangle: Rounded Corners 6">
                <a:extLst>
                  <a:ext uri="{FF2B5EF4-FFF2-40B4-BE49-F238E27FC236}">
                    <a16:creationId xmlns:a16="http://schemas.microsoft.com/office/drawing/2014/main" id="{BA2C2A3D-0F31-4419-9406-29BD924DC8DF}"/>
                  </a:ext>
                </a:extLst>
              </p:cNvPr>
              <p:cNvSpPr txBox="1"/>
              <p:nvPr/>
            </p:nvSpPr>
            <p:spPr>
              <a:xfrm>
                <a:off x="4392423" y="1079287"/>
                <a:ext cx="2670975" cy="66403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dirty="0">
                    <a:solidFill>
                      <a:schemeClr val="tx1"/>
                    </a:solidFill>
                    <a:latin typeface="Myraid Pro"/>
                    <a:cs typeface="Times New Roman" panose="02020603050405020304" pitchFamily="18" charset="0"/>
                  </a:rPr>
                  <a:t>Standalone Programmable Logic Control (PLC) system </a:t>
                </a:r>
                <a:endParaRPr lang="en-IN" dirty="0">
                  <a:solidFill>
                    <a:schemeClr val="tx1"/>
                  </a:solidFill>
                  <a:latin typeface="Myraid Pro"/>
                  <a:cs typeface="Times New Roman" panose="02020603050405020304" pitchFamily="18" charset="0"/>
                </a:endParaRPr>
              </a:p>
            </p:txBody>
          </p:sp>
        </p:grpSp>
        <p:grpSp>
          <p:nvGrpSpPr>
            <p:cNvPr id="27" name="Group 26">
              <a:extLst>
                <a:ext uri="{FF2B5EF4-FFF2-40B4-BE49-F238E27FC236}">
                  <a16:creationId xmlns:a16="http://schemas.microsoft.com/office/drawing/2014/main" id="{AF3E17BA-DB39-4D6A-9A15-8BB954DFDA99}"/>
                </a:ext>
              </a:extLst>
            </p:cNvPr>
            <p:cNvGrpSpPr/>
            <p:nvPr/>
          </p:nvGrpSpPr>
          <p:grpSpPr>
            <a:xfrm>
              <a:off x="6096000" y="3270878"/>
              <a:ext cx="4391722" cy="705350"/>
              <a:chOff x="4371764" y="2116654"/>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1" name="Rectangle: Rounded Corners 30">
                <a:extLst>
                  <a:ext uri="{FF2B5EF4-FFF2-40B4-BE49-F238E27FC236}">
                    <a16:creationId xmlns:a16="http://schemas.microsoft.com/office/drawing/2014/main" id="{23C2833D-5286-461F-9A91-ADDC61B3110E}"/>
                  </a:ext>
                </a:extLst>
              </p:cNvPr>
              <p:cNvSpPr/>
              <p:nvPr/>
            </p:nvSpPr>
            <p:spPr>
              <a:xfrm>
                <a:off x="4371764" y="2116654"/>
                <a:ext cx="2712293" cy="705350"/>
              </a:xfrm>
              <a:prstGeom prst="roundRect">
                <a:avLst>
                  <a:gd name="adj" fmla="val 10000"/>
                </a:avLst>
              </a:prstGeom>
              <a:grpFill/>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rgbClr r="0" g="0" b="0"/>
              </a:effectRef>
              <a:fontRef idx="minor">
                <a:schemeClr val="lt1"/>
              </a:fontRef>
            </p:style>
          </p:sp>
          <p:sp>
            <p:nvSpPr>
              <p:cNvPr id="32" name="Rectangle: Rounded Corners 8">
                <a:extLst>
                  <a:ext uri="{FF2B5EF4-FFF2-40B4-BE49-F238E27FC236}">
                    <a16:creationId xmlns:a16="http://schemas.microsoft.com/office/drawing/2014/main" id="{CE74B0D3-DD62-4661-8050-BBFCB04B9DD8}"/>
                  </a:ext>
                </a:extLst>
              </p:cNvPr>
              <p:cNvSpPr txBox="1"/>
              <p:nvPr/>
            </p:nvSpPr>
            <p:spPr>
              <a:xfrm>
                <a:off x="4392423" y="2137313"/>
                <a:ext cx="2670975" cy="66403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dirty="0">
                    <a:solidFill>
                      <a:schemeClr val="tx1"/>
                    </a:solidFill>
                    <a:latin typeface="Myraid Pro"/>
                    <a:cs typeface="Times New Roman" panose="02020603050405020304" pitchFamily="18" charset="0"/>
                  </a:rPr>
                  <a:t>Major and Special Instruments </a:t>
                </a:r>
                <a:endParaRPr lang="en-IN" dirty="0">
                  <a:solidFill>
                    <a:schemeClr val="tx1"/>
                  </a:solidFill>
                  <a:latin typeface="Myraid Pro"/>
                  <a:cs typeface="Times New Roman" panose="02020603050405020304" pitchFamily="18" charset="0"/>
                </a:endParaRPr>
              </a:p>
            </p:txBody>
          </p:sp>
        </p:grpSp>
        <p:grpSp>
          <p:nvGrpSpPr>
            <p:cNvPr id="28" name="Group 27">
              <a:extLst>
                <a:ext uri="{FF2B5EF4-FFF2-40B4-BE49-F238E27FC236}">
                  <a16:creationId xmlns:a16="http://schemas.microsoft.com/office/drawing/2014/main" id="{F1B1C420-6B48-4A98-A477-326EC0BFD614}"/>
                </a:ext>
              </a:extLst>
            </p:cNvPr>
            <p:cNvGrpSpPr/>
            <p:nvPr/>
          </p:nvGrpSpPr>
          <p:grpSpPr>
            <a:xfrm>
              <a:off x="6096000" y="4328904"/>
              <a:ext cx="4391722" cy="705350"/>
              <a:chOff x="4371764" y="3174680"/>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29" name="Rectangle: Rounded Corners 28">
                <a:extLst>
                  <a:ext uri="{FF2B5EF4-FFF2-40B4-BE49-F238E27FC236}">
                    <a16:creationId xmlns:a16="http://schemas.microsoft.com/office/drawing/2014/main" id="{883B3BD6-D03F-43E9-9272-34A25ADBFAF1}"/>
                  </a:ext>
                </a:extLst>
              </p:cNvPr>
              <p:cNvSpPr/>
              <p:nvPr/>
            </p:nvSpPr>
            <p:spPr>
              <a:xfrm>
                <a:off x="4371764" y="3174680"/>
                <a:ext cx="2712293" cy="705350"/>
              </a:xfrm>
              <a:prstGeom prst="roundRect">
                <a:avLst>
                  <a:gd name="adj" fmla="val 10000"/>
                </a:avLst>
              </a:prstGeom>
              <a:grpFill/>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30" name="Rectangle: Rounded Corners 10">
                <a:extLst>
                  <a:ext uri="{FF2B5EF4-FFF2-40B4-BE49-F238E27FC236}">
                    <a16:creationId xmlns:a16="http://schemas.microsoft.com/office/drawing/2014/main" id="{842249A0-525E-4F1E-A3D6-887C78398055}"/>
                  </a:ext>
                </a:extLst>
              </p:cNvPr>
              <p:cNvSpPr txBox="1"/>
              <p:nvPr/>
            </p:nvSpPr>
            <p:spPr>
              <a:xfrm>
                <a:off x="4392423" y="3195339"/>
                <a:ext cx="2670975" cy="66403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dirty="0">
                    <a:solidFill>
                      <a:schemeClr val="tx1"/>
                    </a:solidFill>
                    <a:latin typeface="Myraid Pro"/>
                    <a:cs typeface="Times New Roman" panose="02020603050405020304" pitchFamily="18" charset="0"/>
                  </a:rPr>
                  <a:t> Continuous Emission Monitoring System (CEMS)</a:t>
                </a:r>
                <a:endParaRPr lang="en-IN" dirty="0">
                  <a:solidFill>
                    <a:schemeClr val="tx1"/>
                  </a:solidFill>
                  <a:latin typeface="Myraid Pro"/>
                  <a:cs typeface="Times New Roman" panose="02020603050405020304" pitchFamily="18" charset="0"/>
                </a:endParaRPr>
              </a:p>
            </p:txBody>
          </p:sp>
        </p:grpSp>
      </p:grpSp>
      <p:pic>
        <p:nvPicPr>
          <p:cNvPr id="3" name="Picture 2">
            <a:extLst>
              <a:ext uri="{FF2B5EF4-FFF2-40B4-BE49-F238E27FC236}">
                <a16:creationId xmlns:a16="http://schemas.microsoft.com/office/drawing/2014/main" id="{91EC881B-FFD0-219A-3D1D-F9FF5F8FBC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459" y="2975874"/>
            <a:ext cx="2787956" cy="2965796"/>
          </a:xfrm>
          <a:prstGeom prst="roundRect">
            <a:avLst>
              <a:gd name="adj" fmla="val 8594"/>
            </a:avLst>
          </a:prstGeom>
          <a:solidFill>
            <a:srgbClr val="FFFFFF">
              <a:shade val="85000"/>
            </a:srgbClr>
          </a:solidFill>
          <a:ln>
            <a:noFill/>
          </a:ln>
          <a:effectLst/>
        </p:spPr>
      </p:pic>
      <p:sp>
        <p:nvSpPr>
          <p:cNvPr id="5" name="Speech Bubble: Rectangle 45">
            <a:extLst>
              <a:ext uri="{FF2B5EF4-FFF2-40B4-BE49-F238E27FC236}">
                <a16:creationId xmlns:a16="http://schemas.microsoft.com/office/drawing/2014/main" id="{F1678998-3245-8788-5E05-0BED58F72D7B}"/>
              </a:ext>
            </a:extLst>
          </p:cNvPr>
          <p:cNvSpPr/>
          <p:nvPr/>
        </p:nvSpPr>
        <p:spPr>
          <a:xfrm>
            <a:off x="2959657" y="1965254"/>
            <a:ext cx="2310285" cy="1325246"/>
          </a:xfrm>
          <a:prstGeom prst="wedgeRoundRectCallout">
            <a:avLst>
              <a:gd name="adj1" fmla="val -81997"/>
              <a:gd name="adj2" fmla="val 99502"/>
              <a:gd name="adj3" fmla="val 16667"/>
            </a:avLst>
          </a:prstGeom>
          <a:solidFill>
            <a:srgbClr val="5C2D9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dirty="0">
                <a:latin typeface="Myraid Pro"/>
              </a:rPr>
              <a:t>Let us start with control system and options type. </a:t>
            </a:r>
            <a:endParaRPr lang="en-IN" dirty="0">
              <a:latin typeface="Myraid Pro"/>
            </a:endParaRPr>
          </a:p>
        </p:txBody>
      </p:sp>
    </p:spTree>
    <p:extLst>
      <p:ext uri="{BB962C8B-B14F-4D97-AF65-F5344CB8AC3E}">
        <p14:creationId xmlns:p14="http://schemas.microsoft.com/office/powerpoint/2010/main" val="270114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3D44CF6-E136-4AD5-8918-70C9E9391962}"/>
              </a:ext>
            </a:extLst>
          </p:cNvPr>
          <p:cNvSpPr txBox="1"/>
          <p:nvPr/>
        </p:nvSpPr>
        <p:spPr>
          <a:xfrm>
            <a:off x="277091" y="6034507"/>
            <a:ext cx="5136204" cy="369332"/>
          </a:xfrm>
          <a:prstGeom prst="rect">
            <a:avLst/>
          </a:prstGeom>
          <a:solidFill>
            <a:schemeClr val="accent4">
              <a:lumMod val="60000"/>
              <a:lumOff val="40000"/>
            </a:schemeClr>
          </a:solidFill>
        </p:spPr>
        <p:txBody>
          <a:bodyPr wrap="square" rtlCol="0">
            <a:spAutoFit/>
          </a:bodyPr>
          <a:lstStyle/>
          <a:p>
            <a:pPr algn="ctr"/>
            <a:r>
              <a:rPr lang="en-US" dirty="0">
                <a:latin typeface="Myraid Pro"/>
              </a:rPr>
              <a:t>Select each box to know the details.</a:t>
            </a:r>
            <a:endParaRPr lang="en-IN" dirty="0">
              <a:latin typeface="Myraid Pro"/>
            </a:endParaRPr>
          </a:p>
        </p:txBody>
      </p:sp>
      <p:grpSp>
        <p:nvGrpSpPr>
          <p:cNvPr id="24" name="Group 23">
            <a:extLst>
              <a:ext uri="{FF2B5EF4-FFF2-40B4-BE49-F238E27FC236}">
                <a16:creationId xmlns:a16="http://schemas.microsoft.com/office/drawing/2014/main" id="{EE0AA8E6-8CA5-4DF6-AA57-8705D6576C03}"/>
              </a:ext>
            </a:extLst>
          </p:cNvPr>
          <p:cNvGrpSpPr/>
          <p:nvPr/>
        </p:nvGrpSpPr>
        <p:grpSpPr>
          <a:xfrm>
            <a:off x="277091" y="1555883"/>
            <a:ext cx="5395289" cy="4072894"/>
            <a:chOff x="4214126" y="1003618"/>
            <a:chExt cx="7704307" cy="4931707"/>
          </a:xfrm>
        </p:grpSpPr>
        <p:sp>
          <p:nvSpPr>
            <p:cNvPr id="25" name="Google Shape;182;p10">
              <a:extLst>
                <a:ext uri="{FF2B5EF4-FFF2-40B4-BE49-F238E27FC236}">
                  <a16:creationId xmlns:a16="http://schemas.microsoft.com/office/drawing/2014/main" id="{EA3C56BA-C272-46EC-B3A8-C0A92EC4EEC5}"/>
                </a:ext>
              </a:extLst>
            </p:cNvPr>
            <p:cNvSpPr/>
            <p:nvPr/>
          </p:nvSpPr>
          <p:spPr>
            <a:xfrm>
              <a:off x="4214126" y="1003618"/>
              <a:ext cx="7704307" cy="4931707"/>
            </a:xfrm>
            <a:prstGeom prst="rect">
              <a:avLst/>
            </a:prstGeom>
            <a:solidFill>
              <a:schemeClr val="lt1"/>
            </a:solidFill>
            <a:ln w="28575" cap="flat" cmpd="sng">
              <a:solidFill>
                <a:schemeClr val="lt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576000" bIns="45700" anchor="ctr" anchorCtr="0">
              <a:noAutofit/>
            </a:bodyPr>
            <a:lstStyle/>
            <a:p>
              <a:pPr marL="742950" marR="0" lvl="1" indent="-285750" algn="l" rtl="0">
                <a:spcBef>
                  <a:spcPts val="0"/>
                </a:spcBef>
                <a:spcAft>
                  <a:spcPts val="0"/>
                </a:spcAft>
                <a:buClr>
                  <a:schemeClr val="dk1"/>
                </a:buClr>
                <a:buSzPts val="1800"/>
                <a:buFont typeface="Noto Sans Symbols"/>
                <a:buChar char="✔"/>
              </a:pPr>
              <a:endParaRPr sz="1800" b="0" i="0" u="none" strike="noStrike" cap="none" dirty="0">
                <a:solidFill>
                  <a:schemeClr val="dk1"/>
                </a:solidFill>
                <a:latin typeface="Open Sans"/>
                <a:ea typeface="Open Sans"/>
                <a:cs typeface="Open Sans"/>
                <a:sym typeface="Open Sans"/>
              </a:endParaRPr>
            </a:p>
          </p:txBody>
        </p:sp>
        <p:pic>
          <p:nvPicPr>
            <p:cNvPr id="26" name="Google Shape;183;p10" descr="Close with solid fill">
              <a:extLst>
                <a:ext uri="{FF2B5EF4-FFF2-40B4-BE49-F238E27FC236}">
                  <a16:creationId xmlns:a16="http://schemas.microsoft.com/office/drawing/2014/main" id="{78BDF941-0735-4400-A260-0680B89F7D9D}"/>
                </a:ext>
              </a:extLst>
            </p:cNvPr>
            <p:cNvPicPr preferRelativeResize="0"/>
            <p:nvPr/>
          </p:nvPicPr>
          <p:blipFill rotWithShape="1">
            <a:blip r:embed="rId3">
              <a:alphaModFix/>
            </a:blip>
            <a:srcRect/>
            <a:stretch/>
          </p:blipFill>
          <p:spPr>
            <a:xfrm>
              <a:off x="11460418" y="1082002"/>
              <a:ext cx="398503" cy="331381"/>
            </a:xfrm>
            <a:prstGeom prst="rect">
              <a:avLst/>
            </a:prstGeom>
            <a:noFill/>
            <a:ln>
              <a:noFill/>
            </a:ln>
          </p:spPr>
        </p:pic>
      </p:grpSp>
      <p:grpSp>
        <p:nvGrpSpPr>
          <p:cNvPr id="28" name="Group 27">
            <a:extLst>
              <a:ext uri="{FF2B5EF4-FFF2-40B4-BE49-F238E27FC236}">
                <a16:creationId xmlns:a16="http://schemas.microsoft.com/office/drawing/2014/main" id="{32AE3A3D-A80C-47EF-BFAE-14592F3011F9}"/>
              </a:ext>
            </a:extLst>
          </p:cNvPr>
          <p:cNvGrpSpPr/>
          <p:nvPr/>
        </p:nvGrpSpPr>
        <p:grpSpPr>
          <a:xfrm>
            <a:off x="6096000" y="1688226"/>
            <a:ext cx="4391722" cy="3879428"/>
            <a:chOff x="6096000" y="1154826"/>
            <a:chExt cx="4391722" cy="3879428"/>
          </a:xfrm>
        </p:grpSpPr>
        <p:grpSp>
          <p:nvGrpSpPr>
            <p:cNvPr id="29" name="Group 28">
              <a:extLst>
                <a:ext uri="{FF2B5EF4-FFF2-40B4-BE49-F238E27FC236}">
                  <a16:creationId xmlns:a16="http://schemas.microsoft.com/office/drawing/2014/main" id="{35CFBECC-88ED-4EEA-BBDB-972D079FDA99}"/>
                </a:ext>
              </a:extLst>
            </p:cNvPr>
            <p:cNvGrpSpPr/>
            <p:nvPr/>
          </p:nvGrpSpPr>
          <p:grpSpPr>
            <a:xfrm>
              <a:off x="6096000" y="1154826"/>
              <a:ext cx="4391722" cy="705350"/>
              <a:chOff x="4371764" y="602"/>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9" name="Rectangle: Rounded Corners 38">
                <a:extLst>
                  <a:ext uri="{FF2B5EF4-FFF2-40B4-BE49-F238E27FC236}">
                    <a16:creationId xmlns:a16="http://schemas.microsoft.com/office/drawing/2014/main" id="{B0AEF1AE-5A36-4202-944A-3A4ECFB4E9F2}"/>
                  </a:ext>
                </a:extLst>
              </p:cNvPr>
              <p:cNvSpPr/>
              <p:nvPr/>
            </p:nvSpPr>
            <p:spPr>
              <a:xfrm>
                <a:off x="4371764" y="602"/>
                <a:ext cx="2712293" cy="705350"/>
              </a:xfrm>
              <a:prstGeom prst="roundRect">
                <a:avLst>
                  <a:gd name="adj" fmla="val 10000"/>
                </a:avLst>
              </a:prstGeom>
              <a:grpFill/>
              <a:effectLst>
                <a:glow rad="228600">
                  <a:schemeClr val="accent1">
                    <a:satMod val="175000"/>
                    <a:alpha val="40000"/>
                  </a:schemeClr>
                </a:glow>
                <a:softEdge rad="31750"/>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40" name="Rectangle: Rounded Corners 4">
                <a:extLst>
                  <a:ext uri="{FF2B5EF4-FFF2-40B4-BE49-F238E27FC236}">
                    <a16:creationId xmlns:a16="http://schemas.microsoft.com/office/drawing/2014/main" id="{F7B31CD5-02FA-480F-99BA-901DB764CB8D}"/>
                  </a:ext>
                </a:extLst>
              </p:cNvPr>
              <p:cNvSpPr txBox="1"/>
              <p:nvPr/>
            </p:nvSpPr>
            <p:spPr>
              <a:xfrm>
                <a:off x="4392423" y="21261"/>
                <a:ext cx="2670975" cy="664032"/>
              </a:xfrm>
              <a:prstGeom prst="rect">
                <a:avLst/>
              </a:prstGeom>
              <a:solidFill>
                <a:schemeClr val="bg1"/>
              </a:solidFill>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dirty="0">
                    <a:solidFill>
                      <a:schemeClr val="tx1"/>
                    </a:solidFill>
                    <a:latin typeface="Myraid Pro"/>
                    <a:cs typeface="Times New Roman" panose="02020603050405020304" pitchFamily="18" charset="0"/>
                  </a:rPr>
                  <a:t>Augmentation of existing Main Plant Distributed Control System (DCS)</a:t>
                </a:r>
                <a:endParaRPr lang="en-IN" dirty="0">
                  <a:solidFill>
                    <a:schemeClr val="tx1"/>
                  </a:solidFill>
                  <a:latin typeface="Myraid Pro"/>
                  <a:cs typeface="Times New Roman" panose="02020603050405020304" pitchFamily="18" charset="0"/>
                </a:endParaRPr>
              </a:p>
            </p:txBody>
          </p:sp>
        </p:grpSp>
        <p:grpSp>
          <p:nvGrpSpPr>
            <p:cNvPr id="30" name="Group 29">
              <a:extLst>
                <a:ext uri="{FF2B5EF4-FFF2-40B4-BE49-F238E27FC236}">
                  <a16:creationId xmlns:a16="http://schemas.microsoft.com/office/drawing/2014/main" id="{2AF092FF-9316-483E-8383-FF9AAFDB65A9}"/>
                </a:ext>
              </a:extLst>
            </p:cNvPr>
            <p:cNvGrpSpPr/>
            <p:nvPr/>
          </p:nvGrpSpPr>
          <p:grpSpPr>
            <a:xfrm>
              <a:off x="6096000" y="2212852"/>
              <a:ext cx="4391722" cy="705350"/>
              <a:chOff x="4371764" y="1058628"/>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7" name="Rectangle: Rounded Corners 36">
                <a:extLst>
                  <a:ext uri="{FF2B5EF4-FFF2-40B4-BE49-F238E27FC236}">
                    <a16:creationId xmlns:a16="http://schemas.microsoft.com/office/drawing/2014/main" id="{E216C852-74A0-4A66-83FC-97D7205257D8}"/>
                  </a:ext>
                </a:extLst>
              </p:cNvPr>
              <p:cNvSpPr/>
              <p:nvPr/>
            </p:nvSpPr>
            <p:spPr>
              <a:xfrm>
                <a:off x="4371764" y="1058628"/>
                <a:ext cx="2712293" cy="705350"/>
              </a:xfrm>
              <a:prstGeom prst="roundRect">
                <a:avLst>
                  <a:gd name="adj" fmla="val 10000"/>
                </a:avLst>
              </a:prstGeom>
              <a:grpFill/>
              <a:effectLst>
                <a:glow rad="228600">
                  <a:schemeClr val="accent1">
                    <a:satMod val="175000"/>
                    <a:alpha val="40000"/>
                  </a:schemeClr>
                </a:glow>
                <a:softEdge rad="63500"/>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38" name="Rectangle: Rounded Corners 6">
                <a:extLst>
                  <a:ext uri="{FF2B5EF4-FFF2-40B4-BE49-F238E27FC236}">
                    <a16:creationId xmlns:a16="http://schemas.microsoft.com/office/drawing/2014/main" id="{19CABF04-8CFB-4946-8D34-AA0F4571A35E}"/>
                  </a:ext>
                </a:extLst>
              </p:cNvPr>
              <p:cNvSpPr txBox="1"/>
              <p:nvPr/>
            </p:nvSpPr>
            <p:spPr>
              <a:xfrm>
                <a:off x="4392423" y="1079287"/>
                <a:ext cx="2670975" cy="66403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dirty="0">
                    <a:solidFill>
                      <a:schemeClr val="tx1"/>
                    </a:solidFill>
                    <a:latin typeface="Myraid Pro"/>
                    <a:cs typeface="Times New Roman" panose="02020603050405020304" pitchFamily="18" charset="0"/>
                  </a:rPr>
                  <a:t>Standalone Programmable Logic Control (PLC) system </a:t>
                </a:r>
                <a:endParaRPr lang="en-IN" dirty="0">
                  <a:solidFill>
                    <a:schemeClr val="tx1"/>
                  </a:solidFill>
                  <a:latin typeface="Myraid Pro"/>
                  <a:cs typeface="Times New Roman" panose="02020603050405020304" pitchFamily="18" charset="0"/>
                </a:endParaRPr>
              </a:p>
            </p:txBody>
          </p:sp>
        </p:grpSp>
        <p:grpSp>
          <p:nvGrpSpPr>
            <p:cNvPr id="31" name="Group 30">
              <a:extLst>
                <a:ext uri="{FF2B5EF4-FFF2-40B4-BE49-F238E27FC236}">
                  <a16:creationId xmlns:a16="http://schemas.microsoft.com/office/drawing/2014/main" id="{1A3C322B-08C2-4C2B-A06F-FCFE69D5B4C7}"/>
                </a:ext>
              </a:extLst>
            </p:cNvPr>
            <p:cNvGrpSpPr/>
            <p:nvPr/>
          </p:nvGrpSpPr>
          <p:grpSpPr>
            <a:xfrm>
              <a:off x="6096000" y="3270878"/>
              <a:ext cx="4391722" cy="705350"/>
              <a:chOff x="4371764" y="2116654"/>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5" name="Rectangle: Rounded Corners 34">
                <a:extLst>
                  <a:ext uri="{FF2B5EF4-FFF2-40B4-BE49-F238E27FC236}">
                    <a16:creationId xmlns:a16="http://schemas.microsoft.com/office/drawing/2014/main" id="{AEF48272-02ED-4E17-9132-461283A4D162}"/>
                  </a:ext>
                </a:extLst>
              </p:cNvPr>
              <p:cNvSpPr/>
              <p:nvPr/>
            </p:nvSpPr>
            <p:spPr>
              <a:xfrm>
                <a:off x="4371764" y="2116654"/>
                <a:ext cx="2712293" cy="705350"/>
              </a:xfrm>
              <a:prstGeom prst="roundRect">
                <a:avLst>
                  <a:gd name="adj" fmla="val 10000"/>
                </a:avLst>
              </a:prstGeom>
              <a:grpFill/>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rgbClr r="0" g="0" b="0"/>
              </a:effectRef>
              <a:fontRef idx="minor">
                <a:schemeClr val="lt1"/>
              </a:fontRef>
            </p:style>
          </p:sp>
          <p:sp>
            <p:nvSpPr>
              <p:cNvPr id="36" name="Rectangle: Rounded Corners 8">
                <a:extLst>
                  <a:ext uri="{FF2B5EF4-FFF2-40B4-BE49-F238E27FC236}">
                    <a16:creationId xmlns:a16="http://schemas.microsoft.com/office/drawing/2014/main" id="{48FA9B95-03FC-447B-8F43-1FAFE5A1AB72}"/>
                  </a:ext>
                </a:extLst>
              </p:cNvPr>
              <p:cNvSpPr txBox="1"/>
              <p:nvPr/>
            </p:nvSpPr>
            <p:spPr>
              <a:xfrm>
                <a:off x="4392423" y="2137313"/>
                <a:ext cx="2670975" cy="66403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dirty="0">
                    <a:solidFill>
                      <a:schemeClr val="tx1"/>
                    </a:solidFill>
                    <a:latin typeface="Myraid Pro"/>
                    <a:cs typeface="Times New Roman" panose="02020603050405020304" pitchFamily="18" charset="0"/>
                  </a:rPr>
                  <a:t>Major &amp; special instruments </a:t>
                </a:r>
                <a:endParaRPr lang="en-IN" dirty="0">
                  <a:solidFill>
                    <a:schemeClr val="tx1"/>
                  </a:solidFill>
                  <a:latin typeface="Myraid Pro"/>
                  <a:cs typeface="Times New Roman" panose="02020603050405020304" pitchFamily="18" charset="0"/>
                </a:endParaRPr>
              </a:p>
            </p:txBody>
          </p:sp>
        </p:grpSp>
        <p:grpSp>
          <p:nvGrpSpPr>
            <p:cNvPr id="32" name="Group 31">
              <a:extLst>
                <a:ext uri="{FF2B5EF4-FFF2-40B4-BE49-F238E27FC236}">
                  <a16:creationId xmlns:a16="http://schemas.microsoft.com/office/drawing/2014/main" id="{CA935F3A-23E8-42A2-8A7A-39C0D16AABA3}"/>
                </a:ext>
              </a:extLst>
            </p:cNvPr>
            <p:cNvGrpSpPr/>
            <p:nvPr/>
          </p:nvGrpSpPr>
          <p:grpSpPr>
            <a:xfrm>
              <a:off x="6096000" y="4328904"/>
              <a:ext cx="4391722" cy="705350"/>
              <a:chOff x="4371764" y="3174680"/>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3" name="Rectangle: Rounded Corners 32">
                <a:extLst>
                  <a:ext uri="{FF2B5EF4-FFF2-40B4-BE49-F238E27FC236}">
                    <a16:creationId xmlns:a16="http://schemas.microsoft.com/office/drawing/2014/main" id="{8BE5E4A0-5AEB-470F-AF7F-8FF78E076EA5}"/>
                  </a:ext>
                </a:extLst>
              </p:cNvPr>
              <p:cNvSpPr/>
              <p:nvPr/>
            </p:nvSpPr>
            <p:spPr>
              <a:xfrm>
                <a:off x="4371764" y="3174680"/>
                <a:ext cx="2712293" cy="705350"/>
              </a:xfrm>
              <a:prstGeom prst="roundRect">
                <a:avLst>
                  <a:gd name="adj" fmla="val 10000"/>
                </a:avLst>
              </a:prstGeom>
              <a:grpFill/>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34" name="Rectangle: Rounded Corners 10">
                <a:extLst>
                  <a:ext uri="{FF2B5EF4-FFF2-40B4-BE49-F238E27FC236}">
                    <a16:creationId xmlns:a16="http://schemas.microsoft.com/office/drawing/2014/main" id="{A56553E2-238E-4DE4-8603-AA39DAC532B7}"/>
                  </a:ext>
                </a:extLst>
              </p:cNvPr>
              <p:cNvSpPr txBox="1"/>
              <p:nvPr/>
            </p:nvSpPr>
            <p:spPr>
              <a:xfrm>
                <a:off x="4392423" y="3195339"/>
                <a:ext cx="2670975" cy="66403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dirty="0">
                    <a:solidFill>
                      <a:schemeClr val="tx1"/>
                    </a:solidFill>
                    <a:latin typeface="Myraid Pro"/>
                    <a:cs typeface="Times New Roman" panose="02020603050405020304" pitchFamily="18" charset="0"/>
                  </a:rPr>
                  <a:t> Continuous Emission Monitoring System (CEMS)</a:t>
                </a:r>
                <a:endParaRPr lang="en-IN" dirty="0">
                  <a:solidFill>
                    <a:schemeClr val="tx1"/>
                  </a:solidFill>
                  <a:latin typeface="Myraid Pro"/>
                  <a:cs typeface="Times New Roman" panose="02020603050405020304" pitchFamily="18" charset="0"/>
                </a:endParaRPr>
              </a:p>
            </p:txBody>
          </p:sp>
        </p:grpSp>
      </p:grpSp>
      <p:sp>
        <p:nvSpPr>
          <p:cNvPr id="5" name="TextBox 4">
            <a:extLst>
              <a:ext uri="{FF2B5EF4-FFF2-40B4-BE49-F238E27FC236}">
                <a16:creationId xmlns:a16="http://schemas.microsoft.com/office/drawing/2014/main" id="{1767BC57-8D86-9107-14EB-57867AFC3E08}"/>
              </a:ext>
            </a:extLst>
          </p:cNvPr>
          <p:cNvSpPr txBox="1"/>
          <p:nvPr/>
        </p:nvSpPr>
        <p:spPr>
          <a:xfrm>
            <a:off x="4114800" y="177162"/>
            <a:ext cx="6100548" cy="369332"/>
          </a:xfrm>
          <a:prstGeom prst="rect">
            <a:avLst/>
          </a:prstGeom>
          <a:noFill/>
        </p:spPr>
        <p:txBody>
          <a:bodyPr wrap="square">
            <a:spAutoFit/>
          </a:bodyPr>
          <a:lstStyle/>
          <a:p>
            <a:pPr lvl="0"/>
            <a:r>
              <a:rPr lang="en-IN" sz="1800" kern="1200" dirty="0">
                <a:latin typeface="Myriad Pro" panose="020B0503030403020204"/>
              </a:rPr>
              <a:t>Control System and Option Types</a:t>
            </a:r>
          </a:p>
        </p:txBody>
      </p:sp>
      <p:grpSp>
        <p:nvGrpSpPr>
          <p:cNvPr id="2" name="Group 1">
            <a:extLst>
              <a:ext uri="{FF2B5EF4-FFF2-40B4-BE49-F238E27FC236}">
                <a16:creationId xmlns:a16="http://schemas.microsoft.com/office/drawing/2014/main" id="{65C96A0C-3513-701D-DB38-C21DB2E8F404}"/>
              </a:ext>
            </a:extLst>
          </p:cNvPr>
          <p:cNvGrpSpPr/>
          <p:nvPr/>
        </p:nvGrpSpPr>
        <p:grpSpPr>
          <a:xfrm>
            <a:off x="625803" y="2079704"/>
            <a:ext cx="4697865" cy="3302251"/>
            <a:chOff x="653769" y="1859739"/>
            <a:chExt cx="4697865" cy="3302251"/>
          </a:xfrm>
        </p:grpSpPr>
        <p:sp>
          <p:nvSpPr>
            <p:cNvPr id="41" name="TextBox 40">
              <a:extLst>
                <a:ext uri="{FF2B5EF4-FFF2-40B4-BE49-F238E27FC236}">
                  <a16:creationId xmlns:a16="http://schemas.microsoft.com/office/drawing/2014/main" id="{C48632CA-0066-4962-9C14-53A245894FC3}"/>
                </a:ext>
              </a:extLst>
            </p:cNvPr>
            <p:cNvSpPr txBox="1"/>
            <p:nvPr/>
          </p:nvSpPr>
          <p:spPr>
            <a:xfrm>
              <a:off x="653769" y="2853666"/>
              <a:ext cx="4697865"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latin typeface="Myraid"/>
                </a:rPr>
                <a:t>Control and operation of main plant is carried out through Distributed control system or DCS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latin typeface="Myraid"/>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latin typeface="Myraid"/>
                </a:rPr>
                <a:t>Extending/augmenting this DCS system is preferred for seamless FGD control, monitoring &amp; operation from Main Plant Control room.</a:t>
              </a:r>
              <a:endParaRPr lang="en-US" dirty="0">
                <a:latin typeface="Myraid"/>
              </a:endParaRPr>
            </a:p>
          </p:txBody>
        </p:sp>
        <p:sp>
          <p:nvSpPr>
            <p:cNvPr id="7" name="TextBox 6">
              <a:extLst>
                <a:ext uri="{FF2B5EF4-FFF2-40B4-BE49-F238E27FC236}">
                  <a16:creationId xmlns:a16="http://schemas.microsoft.com/office/drawing/2014/main" id="{FB3A1B34-C899-8A9B-4A35-66D9D23C3C3C}"/>
                </a:ext>
              </a:extLst>
            </p:cNvPr>
            <p:cNvSpPr txBox="1"/>
            <p:nvPr/>
          </p:nvSpPr>
          <p:spPr>
            <a:xfrm>
              <a:off x="865579" y="1859739"/>
              <a:ext cx="4274245" cy="590931"/>
            </a:xfrm>
            <a:prstGeom prst="rect">
              <a:avLst/>
            </a:prstGeom>
            <a:solidFill>
              <a:schemeClr val="accent1">
                <a:lumMod val="60000"/>
                <a:lumOff val="40000"/>
              </a:schemeClr>
            </a:solidFill>
          </p:spPr>
          <p:txBody>
            <a:bodyPr wrap="square">
              <a:spAutoFit/>
            </a:bodyPr>
            <a:lstStyle/>
            <a:p>
              <a:pPr lvl="0" algn="ctr" defTabSz="711200">
                <a:lnSpc>
                  <a:spcPct val="90000"/>
                </a:lnSpc>
                <a:spcBef>
                  <a:spcPct val="0"/>
                </a:spcBef>
                <a:spcAft>
                  <a:spcPct val="35000"/>
                </a:spcAft>
              </a:pPr>
              <a:r>
                <a:rPr lang="en-US" dirty="0">
                  <a:solidFill>
                    <a:schemeClr val="tx1"/>
                  </a:solidFill>
                  <a:latin typeface="Myraid Pro"/>
                  <a:cs typeface="Times New Roman" panose="02020603050405020304" pitchFamily="18" charset="0"/>
                </a:rPr>
                <a:t>Augmentation of existing Main Plant Distributed Control System (DCS)</a:t>
              </a:r>
              <a:endParaRPr lang="en-IN" dirty="0">
                <a:solidFill>
                  <a:schemeClr val="tx1"/>
                </a:solidFill>
                <a:latin typeface="Myraid Pro"/>
                <a:cs typeface="Times New Roman" panose="02020603050405020304" pitchFamily="18" charset="0"/>
              </a:endParaRPr>
            </a:p>
          </p:txBody>
        </p:sp>
      </p:grpSp>
    </p:spTree>
    <p:extLst>
      <p:ext uri="{BB962C8B-B14F-4D97-AF65-F5344CB8AC3E}">
        <p14:creationId xmlns:p14="http://schemas.microsoft.com/office/powerpoint/2010/main" val="4167994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3D44CF6-E136-4AD5-8918-70C9E9391962}"/>
              </a:ext>
            </a:extLst>
          </p:cNvPr>
          <p:cNvSpPr txBox="1"/>
          <p:nvPr/>
        </p:nvSpPr>
        <p:spPr>
          <a:xfrm>
            <a:off x="277091" y="6034507"/>
            <a:ext cx="5136204" cy="369332"/>
          </a:xfrm>
          <a:prstGeom prst="rect">
            <a:avLst/>
          </a:prstGeom>
          <a:solidFill>
            <a:schemeClr val="accent4">
              <a:lumMod val="60000"/>
              <a:lumOff val="40000"/>
            </a:schemeClr>
          </a:solidFill>
        </p:spPr>
        <p:txBody>
          <a:bodyPr wrap="square" rtlCol="0">
            <a:spAutoFit/>
          </a:bodyPr>
          <a:lstStyle/>
          <a:p>
            <a:pPr algn="ctr"/>
            <a:r>
              <a:rPr lang="en-US" dirty="0"/>
              <a:t>Select each box to know the details.</a:t>
            </a:r>
            <a:endParaRPr lang="en-IN" dirty="0"/>
          </a:p>
        </p:txBody>
      </p:sp>
      <p:grpSp>
        <p:nvGrpSpPr>
          <p:cNvPr id="24" name="Group 23">
            <a:extLst>
              <a:ext uri="{FF2B5EF4-FFF2-40B4-BE49-F238E27FC236}">
                <a16:creationId xmlns:a16="http://schemas.microsoft.com/office/drawing/2014/main" id="{EE0AA8E6-8CA5-4DF6-AA57-8705D6576C03}"/>
              </a:ext>
            </a:extLst>
          </p:cNvPr>
          <p:cNvGrpSpPr/>
          <p:nvPr/>
        </p:nvGrpSpPr>
        <p:grpSpPr>
          <a:xfrm>
            <a:off x="277091" y="1555883"/>
            <a:ext cx="5395289" cy="4072894"/>
            <a:chOff x="4214126" y="1003618"/>
            <a:chExt cx="7704307" cy="4931707"/>
          </a:xfrm>
        </p:grpSpPr>
        <p:sp>
          <p:nvSpPr>
            <p:cNvPr id="25" name="Google Shape;182;p10">
              <a:extLst>
                <a:ext uri="{FF2B5EF4-FFF2-40B4-BE49-F238E27FC236}">
                  <a16:creationId xmlns:a16="http://schemas.microsoft.com/office/drawing/2014/main" id="{EA3C56BA-C272-46EC-B3A8-C0A92EC4EEC5}"/>
                </a:ext>
              </a:extLst>
            </p:cNvPr>
            <p:cNvSpPr/>
            <p:nvPr/>
          </p:nvSpPr>
          <p:spPr>
            <a:xfrm>
              <a:off x="4214126" y="1003618"/>
              <a:ext cx="7704307" cy="4931707"/>
            </a:xfrm>
            <a:prstGeom prst="rect">
              <a:avLst/>
            </a:prstGeom>
            <a:solidFill>
              <a:schemeClr val="lt1"/>
            </a:solidFill>
            <a:ln w="28575" cap="flat" cmpd="sng">
              <a:solidFill>
                <a:schemeClr val="lt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576000" bIns="45700" anchor="ctr" anchorCtr="0">
              <a:noAutofit/>
            </a:bodyPr>
            <a:lstStyle/>
            <a:p>
              <a:pPr marL="742950" marR="0" lvl="1" indent="-285750" algn="l" rtl="0">
                <a:spcBef>
                  <a:spcPts val="0"/>
                </a:spcBef>
                <a:spcAft>
                  <a:spcPts val="0"/>
                </a:spcAft>
                <a:buClr>
                  <a:schemeClr val="dk1"/>
                </a:buClr>
                <a:buSzPts val="1800"/>
                <a:buFont typeface="Noto Sans Symbols"/>
                <a:buChar char="✔"/>
              </a:pPr>
              <a:endParaRPr sz="1800" b="0" i="0" u="none" strike="noStrike" cap="none" dirty="0">
                <a:solidFill>
                  <a:schemeClr val="dk1"/>
                </a:solidFill>
                <a:latin typeface="Open Sans"/>
                <a:ea typeface="Open Sans"/>
                <a:cs typeface="Open Sans"/>
                <a:sym typeface="Open Sans"/>
              </a:endParaRPr>
            </a:p>
          </p:txBody>
        </p:sp>
        <p:pic>
          <p:nvPicPr>
            <p:cNvPr id="26" name="Google Shape;183;p10" descr="Close with solid fill">
              <a:extLst>
                <a:ext uri="{FF2B5EF4-FFF2-40B4-BE49-F238E27FC236}">
                  <a16:creationId xmlns:a16="http://schemas.microsoft.com/office/drawing/2014/main" id="{78BDF941-0735-4400-A260-0680B89F7D9D}"/>
                </a:ext>
              </a:extLst>
            </p:cNvPr>
            <p:cNvPicPr preferRelativeResize="0"/>
            <p:nvPr/>
          </p:nvPicPr>
          <p:blipFill rotWithShape="1">
            <a:blip r:embed="rId3">
              <a:alphaModFix/>
            </a:blip>
            <a:srcRect/>
            <a:stretch/>
          </p:blipFill>
          <p:spPr>
            <a:xfrm>
              <a:off x="11460418" y="1082002"/>
              <a:ext cx="398503" cy="331381"/>
            </a:xfrm>
            <a:prstGeom prst="rect">
              <a:avLst/>
            </a:prstGeom>
            <a:noFill/>
            <a:ln>
              <a:noFill/>
            </a:ln>
          </p:spPr>
        </p:pic>
      </p:grpSp>
      <p:grpSp>
        <p:nvGrpSpPr>
          <p:cNvPr id="27" name="Group 26">
            <a:extLst>
              <a:ext uri="{FF2B5EF4-FFF2-40B4-BE49-F238E27FC236}">
                <a16:creationId xmlns:a16="http://schemas.microsoft.com/office/drawing/2014/main" id="{D37FB42C-D3F5-4D2D-A80E-365C77F1F9E0}"/>
              </a:ext>
            </a:extLst>
          </p:cNvPr>
          <p:cNvGrpSpPr/>
          <p:nvPr/>
        </p:nvGrpSpPr>
        <p:grpSpPr>
          <a:xfrm>
            <a:off x="6096000" y="1688226"/>
            <a:ext cx="4391722" cy="3879428"/>
            <a:chOff x="6096000" y="1154826"/>
            <a:chExt cx="4391722" cy="3879428"/>
          </a:xfrm>
        </p:grpSpPr>
        <p:grpSp>
          <p:nvGrpSpPr>
            <p:cNvPr id="28" name="Group 27">
              <a:extLst>
                <a:ext uri="{FF2B5EF4-FFF2-40B4-BE49-F238E27FC236}">
                  <a16:creationId xmlns:a16="http://schemas.microsoft.com/office/drawing/2014/main" id="{4F010A3C-2776-4FB0-8314-96BBA8F0F49B}"/>
                </a:ext>
              </a:extLst>
            </p:cNvPr>
            <p:cNvGrpSpPr/>
            <p:nvPr/>
          </p:nvGrpSpPr>
          <p:grpSpPr>
            <a:xfrm>
              <a:off x="6096000" y="1154826"/>
              <a:ext cx="4391722" cy="705350"/>
              <a:chOff x="4371764" y="602"/>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8" name="Rectangle: Rounded Corners 37">
                <a:extLst>
                  <a:ext uri="{FF2B5EF4-FFF2-40B4-BE49-F238E27FC236}">
                    <a16:creationId xmlns:a16="http://schemas.microsoft.com/office/drawing/2014/main" id="{4B31BBC1-C616-4855-B49B-A623CEBBA454}"/>
                  </a:ext>
                </a:extLst>
              </p:cNvPr>
              <p:cNvSpPr/>
              <p:nvPr/>
            </p:nvSpPr>
            <p:spPr>
              <a:xfrm>
                <a:off x="4371764" y="602"/>
                <a:ext cx="2712293" cy="705350"/>
              </a:xfrm>
              <a:prstGeom prst="roundRect">
                <a:avLst>
                  <a:gd name="adj" fmla="val 10000"/>
                </a:avLst>
              </a:prstGeom>
              <a:grpFill/>
              <a:effectLst>
                <a:glow rad="228600">
                  <a:schemeClr val="accent1">
                    <a:satMod val="175000"/>
                    <a:alpha val="40000"/>
                  </a:schemeClr>
                </a:glow>
                <a:softEdge rad="31750"/>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39" name="Rectangle: Rounded Corners 4">
                <a:extLst>
                  <a:ext uri="{FF2B5EF4-FFF2-40B4-BE49-F238E27FC236}">
                    <a16:creationId xmlns:a16="http://schemas.microsoft.com/office/drawing/2014/main" id="{536BA6F3-DC02-4362-8738-22353CE18530}"/>
                  </a:ext>
                </a:extLst>
              </p:cNvPr>
              <p:cNvSpPr txBox="1"/>
              <p:nvPr/>
            </p:nvSpPr>
            <p:spPr>
              <a:xfrm>
                <a:off x="4392423" y="21261"/>
                <a:ext cx="2670975" cy="664032"/>
              </a:xfrm>
              <a:prstGeom prst="rect">
                <a:avLst/>
              </a:prstGeom>
              <a:solidFill>
                <a:schemeClr val="bg1">
                  <a:lumMod val="85000"/>
                </a:schemeClr>
              </a:solidFill>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dirty="0">
                    <a:solidFill>
                      <a:schemeClr val="tx1"/>
                    </a:solidFill>
                    <a:latin typeface="Myraid Pro"/>
                    <a:cs typeface="Times New Roman" panose="02020603050405020304" pitchFamily="18" charset="0"/>
                  </a:rPr>
                  <a:t>Augmentation of existing Main Plant Distributed Control System (DCS)</a:t>
                </a:r>
                <a:endParaRPr lang="en-IN" dirty="0">
                  <a:solidFill>
                    <a:schemeClr val="tx1"/>
                  </a:solidFill>
                  <a:latin typeface="Myraid Pro"/>
                  <a:cs typeface="Times New Roman" panose="02020603050405020304" pitchFamily="18" charset="0"/>
                </a:endParaRPr>
              </a:p>
            </p:txBody>
          </p:sp>
        </p:grpSp>
        <p:grpSp>
          <p:nvGrpSpPr>
            <p:cNvPr id="29" name="Group 28">
              <a:extLst>
                <a:ext uri="{FF2B5EF4-FFF2-40B4-BE49-F238E27FC236}">
                  <a16:creationId xmlns:a16="http://schemas.microsoft.com/office/drawing/2014/main" id="{EC10D88E-B411-401F-B8DD-DF8D24A7DADE}"/>
                </a:ext>
              </a:extLst>
            </p:cNvPr>
            <p:cNvGrpSpPr/>
            <p:nvPr/>
          </p:nvGrpSpPr>
          <p:grpSpPr>
            <a:xfrm>
              <a:off x="6096000" y="2212852"/>
              <a:ext cx="4391722" cy="705350"/>
              <a:chOff x="4371764" y="1058628"/>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6" name="Rectangle: Rounded Corners 35">
                <a:extLst>
                  <a:ext uri="{FF2B5EF4-FFF2-40B4-BE49-F238E27FC236}">
                    <a16:creationId xmlns:a16="http://schemas.microsoft.com/office/drawing/2014/main" id="{C8B08BC7-A0A2-4EA6-A129-DAD333653B97}"/>
                  </a:ext>
                </a:extLst>
              </p:cNvPr>
              <p:cNvSpPr/>
              <p:nvPr/>
            </p:nvSpPr>
            <p:spPr>
              <a:xfrm>
                <a:off x="4371764" y="1058628"/>
                <a:ext cx="2712293" cy="705350"/>
              </a:xfrm>
              <a:prstGeom prst="roundRect">
                <a:avLst>
                  <a:gd name="adj" fmla="val 10000"/>
                </a:avLst>
              </a:prstGeom>
              <a:grpFill/>
              <a:effectLst>
                <a:glow rad="228600">
                  <a:schemeClr val="accent1">
                    <a:satMod val="175000"/>
                    <a:alpha val="40000"/>
                  </a:schemeClr>
                </a:glow>
                <a:softEdge rad="63500"/>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37" name="Rectangle: Rounded Corners 6">
                <a:extLst>
                  <a:ext uri="{FF2B5EF4-FFF2-40B4-BE49-F238E27FC236}">
                    <a16:creationId xmlns:a16="http://schemas.microsoft.com/office/drawing/2014/main" id="{DAC5AAFA-5AD4-400D-BB28-4524002B7BCA}"/>
                  </a:ext>
                </a:extLst>
              </p:cNvPr>
              <p:cNvSpPr txBox="1"/>
              <p:nvPr/>
            </p:nvSpPr>
            <p:spPr>
              <a:xfrm>
                <a:off x="4392423" y="1079287"/>
                <a:ext cx="2670975" cy="664032"/>
              </a:xfrm>
              <a:prstGeom prst="rect">
                <a:avLst/>
              </a:prstGeom>
              <a:solidFill>
                <a:schemeClr val="bg1"/>
              </a:solid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dirty="0">
                    <a:solidFill>
                      <a:schemeClr val="tx1"/>
                    </a:solidFill>
                    <a:latin typeface="Myraid Pro"/>
                    <a:cs typeface="Times New Roman" panose="02020603050405020304" pitchFamily="18" charset="0"/>
                  </a:rPr>
                  <a:t>Standalone Programmable Logic Control (PLC) system </a:t>
                </a:r>
                <a:endParaRPr lang="en-IN" dirty="0">
                  <a:solidFill>
                    <a:schemeClr val="tx1"/>
                  </a:solidFill>
                  <a:latin typeface="Myraid Pro"/>
                  <a:cs typeface="Times New Roman" panose="02020603050405020304" pitchFamily="18" charset="0"/>
                </a:endParaRPr>
              </a:p>
            </p:txBody>
          </p:sp>
        </p:grpSp>
        <p:grpSp>
          <p:nvGrpSpPr>
            <p:cNvPr id="30" name="Group 29">
              <a:extLst>
                <a:ext uri="{FF2B5EF4-FFF2-40B4-BE49-F238E27FC236}">
                  <a16:creationId xmlns:a16="http://schemas.microsoft.com/office/drawing/2014/main" id="{756F96EC-4793-46E5-83DB-1B9C31D68C63}"/>
                </a:ext>
              </a:extLst>
            </p:cNvPr>
            <p:cNvGrpSpPr/>
            <p:nvPr/>
          </p:nvGrpSpPr>
          <p:grpSpPr>
            <a:xfrm>
              <a:off x="6096000" y="3270878"/>
              <a:ext cx="4391722" cy="705350"/>
              <a:chOff x="4371764" y="2116654"/>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4" name="Rectangle: Rounded Corners 33">
                <a:extLst>
                  <a:ext uri="{FF2B5EF4-FFF2-40B4-BE49-F238E27FC236}">
                    <a16:creationId xmlns:a16="http://schemas.microsoft.com/office/drawing/2014/main" id="{FDD827C1-029B-4B80-9F1A-4E9BB507B434}"/>
                  </a:ext>
                </a:extLst>
              </p:cNvPr>
              <p:cNvSpPr/>
              <p:nvPr/>
            </p:nvSpPr>
            <p:spPr>
              <a:xfrm>
                <a:off x="4371764" y="2116654"/>
                <a:ext cx="2712293" cy="705350"/>
              </a:xfrm>
              <a:prstGeom prst="roundRect">
                <a:avLst>
                  <a:gd name="adj" fmla="val 10000"/>
                </a:avLst>
              </a:prstGeom>
              <a:grpFill/>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rgbClr r="0" g="0" b="0"/>
              </a:effectRef>
              <a:fontRef idx="minor">
                <a:schemeClr val="lt1"/>
              </a:fontRef>
            </p:style>
          </p:sp>
          <p:sp>
            <p:nvSpPr>
              <p:cNvPr id="35" name="Rectangle: Rounded Corners 8">
                <a:extLst>
                  <a:ext uri="{FF2B5EF4-FFF2-40B4-BE49-F238E27FC236}">
                    <a16:creationId xmlns:a16="http://schemas.microsoft.com/office/drawing/2014/main" id="{1494CFE7-B138-4B3E-9DD6-09B66264E452}"/>
                  </a:ext>
                </a:extLst>
              </p:cNvPr>
              <p:cNvSpPr txBox="1"/>
              <p:nvPr/>
            </p:nvSpPr>
            <p:spPr>
              <a:xfrm>
                <a:off x="4392423" y="2137313"/>
                <a:ext cx="2670975" cy="66403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dirty="0">
                    <a:solidFill>
                      <a:schemeClr val="tx1"/>
                    </a:solidFill>
                    <a:latin typeface="Myraid Pro"/>
                    <a:cs typeface="Times New Roman" panose="02020603050405020304" pitchFamily="18" charset="0"/>
                  </a:rPr>
                  <a:t>Major &amp; special instruments </a:t>
                </a:r>
                <a:endParaRPr lang="en-IN" dirty="0">
                  <a:solidFill>
                    <a:schemeClr val="tx1"/>
                  </a:solidFill>
                  <a:latin typeface="Myraid Pro"/>
                  <a:cs typeface="Times New Roman" panose="02020603050405020304" pitchFamily="18" charset="0"/>
                </a:endParaRPr>
              </a:p>
            </p:txBody>
          </p:sp>
        </p:grpSp>
        <p:grpSp>
          <p:nvGrpSpPr>
            <p:cNvPr id="31" name="Group 30">
              <a:extLst>
                <a:ext uri="{FF2B5EF4-FFF2-40B4-BE49-F238E27FC236}">
                  <a16:creationId xmlns:a16="http://schemas.microsoft.com/office/drawing/2014/main" id="{437A81E6-CC75-4C46-86E1-F157A0DDD73E}"/>
                </a:ext>
              </a:extLst>
            </p:cNvPr>
            <p:cNvGrpSpPr/>
            <p:nvPr/>
          </p:nvGrpSpPr>
          <p:grpSpPr>
            <a:xfrm>
              <a:off x="6096000" y="4328904"/>
              <a:ext cx="4391722" cy="705350"/>
              <a:chOff x="4371764" y="3174680"/>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32" name="Rectangle: Rounded Corners 31">
                <a:extLst>
                  <a:ext uri="{FF2B5EF4-FFF2-40B4-BE49-F238E27FC236}">
                    <a16:creationId xmlns:a16="http://schemas.microsoft.com/office/drawing/2014/main" id="{45B7E9F5-3FFA-4667-9DAB-6AFE5E129459}"/>
                  </a:ext>
                </a:extLst>
              </p:cNvPr>
              <p:cNvSpPr/>
              <p:nvPr/>
            </p:nvSpPr>
            <p:spPr>
              <a:xfrm>
                <a:off x="4371764" y="3174680"/>
                <a:ext cx="2712293" cy="705350"/>
              </a:xfrm>
              <a:prstGeom prst="roundRect">
                <a:avLst>
                  <a:gd name="adj" fmla="val 10000"/>
                </a:avLst>
              </a:prstGeom>
              <a:grpFill/>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33" name="Rectangle: Rounded Corners 10">
                <a:extLst>
                  <a:ext uri="{FF2B5EF4-FFF2-40B4-BE49-F238E27FC236}">
                    <a16:creationId xmlns:a16="http://schemas.microsoft.com/office/drawing/2014/main" id="{391FE06B-19CD-4629-B87C-00479888E581}"/>
                  </a:ext>
                </a:extLst>
              </p:cNvPr>
              <p:cNvSpPr txBox="1"/>
              <p:nvPr/>
            </p:nvSpPr>
            <p:spPr>
              <a:xfrm>
                <a:off x="4392423" y="3195339"/>
                <a:ext cx="2670975" cy="66403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dirty="0">
                    <a:solidFill>
                      <a:schemeClr val="tx1"/>
                    </a:solidFill>
                    <a:latin typeface="Myraid Pro"/>
                    <a:cs typeface="Times New Roman" panose="02020603050405020304" pitchFamily="18" charset="0"/>
                  </a:rPr>
                  <a:t> Continuous Emission Monitoring System (CEMS)</a:t>
                </a:r>
                <a:endParaRPr lang="en-IN" dirty="0">
                  <a:solidFill>
                    <a:schemeClr val="tx1"/>
                  </a:solidFill>
                  <a:latin typeface="Myraid Pro"/>
                  <a:cs typeface="Times New Roman" panose="02020603050405020304" pitchFamily="18" charset="0"/>
                </a:endParaRPr>
              </a:p>
            </p:txBody>
          </p:sp>
        </p:grpSp>
      </p:grpSp>
      <p:sp>
        <p:nvSpPr>
          <p:cNvPr id="2" name="TextBox 1">
            <a:extLst>
              <a:ext uri="{FF2B5EF4-FFF2-40B4-BE49-F238E27FC236}">
                <a16:creationId xmlns:a16="http://schemas.microsoft.com/office/drawing/2014/main" id="{38D4A732-CB93-6F73-770D-E15BEEF01A76}"/>
              </a:ext>
            </a:extLst>
          </p:cNvPr>
          <p:cNvSpPr txBox="1"/>
          <p:nvPr/>
        </p:nvSpPr>
        <p:spPr>
          <a:xfrm>
            <a:off x="4114800" y="177162"/>
            <a:ext cx="6100548" cy="369332"/>
          </a:xfrm>
          <a:prstGeom prst="rect">
            <a:avLst/>
          </a:prstGeom>
          <a:noFill/>
        </p:spPr>
        <p:txBody>
          <a:bodyPr wrap="square">
            <a:spAutoFit/>
          </a:bodyPr>
          <a:lstStyle/>
          <a:p>
            <a:pPr lvl="0"/>
            <a:r>
              <a:rPr lang="en-IN" sz="1800" kern="1200" dirty="0">
                <a:latin typeface="Myriad Pro" panose="020B0503030403020204"/>
              </a:rPr>
              <a:t>Control System and Option Types</a:t>
            </a:r>
          </a:p>
        </p:txBody>
      </p:sp>
      <p:grpSp>
        <p:nvGrpSpPr>
          <p:cNvPr id="3" name="Group 2">
            <a:extLst>
              <a:ext uri="{FF2B5EF4-FFF2-40B4-BE49-F238E27FC236}">
                <a16:creationId xmlns:a16="http://schemas.microsoft.com/office/drawing/2014/main" id="{58763CD6-4E4F-9449-E070-2E329E86D737}"/>
              </a:ext>
            </a:extLst>
          </p:cNvPr>
          <p:cNvGrpSpPr/>
          <p:nvPr/>
        </p:nvGrpSpPr>
        <p:grpSpPr>
          <a:xfrm>
            <a:off x="507799" y="2768600"/>
            <a:ext cx="4933872" cy="2948237"/>
            <a:chOff x="417763" y="2004470"/>
            <a:chExt cx="4933872" cy="2730502"/>
          </a:xfrm>
        </p:grpSpPr>
        <p:sp>
          <p:nvSpPr>
            <p:cNvPr id="41" name="TextBox 40">
              <a:extLst>
                <a:ext uri="{FF2B5EF4-FFF2-40B4-BE49-F238E27FC236}">
                  <a16:creationId xmlns:a16="http://schemas.microsoft.com/office/drawing/2014/main" id="{63CCAAFA-3D2C-41BF-89DD-85AAEF307303}"/>
                </a:ext>
              </a:extLst>
            </p:cNvPr>
            <p:cNvSpPr txBox="1"/>
            <p:nvPr/>
          </p:nvSpPr>
          <p:spPr>
            <a:xfrm>
              <a:off x="417763" y="2853666"/>
              <a:ext cx="4933872" cy="188130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yraid Pro"/>
                </a:rPr>
                <a:t>PLC control systems are widely considered for sub systems and relatively smaller requirements.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Myraid Pro"/>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yraid Pro"/>
                </a:rPr>
                <a:t>If PLC system, it shall be integrated with Exiting DCS system for remote operation and monitoring from Main Plant Control room.</a:t>
              </a:r>
            </a:p>
          </p:txBody>
        </p:sp>
        <p:sp>
          <p:nvSpPr>
            <p:cNvPr id="5" name="TextBox 4">
              <a:extLst>
                <a:ext uri="{FF2B5EF4-FFF2-40B4-BE49-F238E27FC236}">
                  <a16:creationId xmlns:a16="http://schemas.microsoft.com/office/drawing/2014/main" id="{CDF167E2-3CCB-35DC-45B9-70FDEE60CDEB}"/>
                </a:ext>
              </a:extLst>
            </p:cNvPr>
            <p:cNvSpPr txBox="1"/>
            <p:nvPr/>
          </p:nvSpPr>
          <p:spPr>
            <a:xfrm>
              <a:off x="927722" y="2004470"/>
              <a:ext cx="4395537" cy="646331"/>
            </a:xfrm>
            <a:prstGeom prst="rect">
              <a:avLst/>
            </a:prstGeom>
            <a:solidFill>
              <a:schemeClr val="accent1">
                <a:lumMod val="60000"/>
                <a:lumOff val="40000"/>
              </a:schemeClr>
            </a:solidFill>
          </p:spPr>
          <p:txBody>
            <a:bodyPr wrap="square">
              <a:spAutoFit/>
            </a:bodyPr>
            <a:lstStyle/>
            <a:p>
              <a:pPr algn="ctr"/>
              <a:r>
                <a:rPr lang="en-US" dirty="0">
                  <a:latin typeface="Myraid Pro"/>
                  <a:cs typeface="Times New Roman" panose="02020603050405020304" pitchFamily="18" charset="0"/>
                </a:rPr>
                <a:t>Standalone Programmable Logic Control (PLC) system </a:t>
              </a:r>
              <a:endParaRPr lang="en-IN" dirty="0">
                <a:latin typeface="Myraid Pro"/>
                <a:cs typeface="Times New Roman" panose="02020603050405020304" pitchFamily="18" charset="0"/>
              </a:endParaRPr>
            </a:p>
          </p:txBody>
        </p:sp>
      </p:grpSp>
      <p:pic>
        <p:nvPicPr>
          <p:cNvPr id="1026" name="Picture 2" descr="Check free icon">
            <a:extLst>
              <a:ext uri="{FF2B5EF4-FFF2-40B4-BE49-F238E27FC236}">
                <a16:creationId xmlns:a16="http://schemas.microsoft.com/office/drawing/2014/main" id="{87D5D54C-9B6A-78D0-2847-8BDB4CD20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2028" y="1671932"/>
            <a:ext cx="737937" cy="73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383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42B0DD7-2AAC-484A-8615-DC8EA5020DC9}"/>
              </a:ext>
            </a:extLst>
          </p:cNvPr>
          <p:cNvGrpSpPr/>
          <p:nvPr/>
        </p:nvGrpSpPr>
        <p:grpSpPr>
          <a:xfrm>
            <a:off x="6096000" y="1688226"/>
            <a:ext cx="4391722" cy="3879428"/>
            <a:chOff x="6096000" y="1154826"/>
            <a:chExt cx="4391722" cy="3879428"/>
          </a:xfrm>
        </p:grpSpPr>
        <p:grpSp>
          <p:nvGrpSpPr>
            <p:cNvPr id="7" name="Group 6">
              <a:extLst>
                <a:ext uri="{FF2B5EF4-FFF2-40B4-BE49-F238E27FC236}">
                  <a16:creationId xmlns:a16="http://schemas.microsoft.com/office/drawing/2014/main" id="{D527817B-E62C-4297-978C-E77B59D6F025}"/>
                </a:ext>
              </a:extLst>
            </p:cNvPr>
            <p:cNvGrpSpPr/>
            <p:nvPr/>
          </p:nvGrpSpPr>
          <p:grpSpPr>
            <a:xfrm>
              <a:off x="6096000" y="1154826"/>
              <a:ext cx="4391722" cy="705350"/>
              <a:chOff x="4371764" y="602"/>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21" name="Rectangle: Rounded Corners 20">
                <a:extLst>
                  <a:ext uri="{FF2B5EF4-FFF2-40B4-BE49-F238E27FC236}">
                    <a16:creationId xmlns:a16="http://schemas.microsoft.com/office/drawing/2014/main" id="{E499D3C6-7200-45DC-A0FB-4030199CC49E}"/>
                  </a:ext>
                </a:extLst>
              </p:cNvPr>
              <p:cNvSpPr/>
              <p:nvPr/>
            </p:nvSpPr>
            <p:spPr>
              <a:xfrm>
                <a:off x="4371764" y="602"/>
                <a:ext cx="2712293" cy="705350"/>
              </a:xfrm>
              <a:prstGeom prst="roundRect">
                <a:avLst>
                  <a:gd name="adj" fmla="val 10000"/>
                </a:avLst>
              </a:prstGeom>
              <a:grpFill/>
              <a:effectLst>
                <a:glow rad="228600">
                  <a:schemeClr val="accent1">
                    <a:satMod val="175000"/>
                    <a:alpha val="40000"/>
                  </a:schemeClr>
                </a:glow>
                <a:softEdge rad="31750"/>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22" name="Rectangle: Rounded Corners 4">
                <a:extLst>
                  <a:ext uri="{FF2B5EF4-FFF2-40B4-BE49-F238E27FC236}">
                    <a16:creationId xmlns:a16="http://schemas.microsoft.com/office/drawing/2014/main" id="{622867D3-9183-44B2-B990-51C9386EE41E}"/>
                  </a:ext>
                </a:extLst>
              </p:cNvPr>
              <p:cNvSpPr txBox="1"/>
              <p:nvPr/>
            </p:nvSpPr>
            <p:spPr>
              <a:xfrm>
                <a:off x="4392423" y="21261"/>
                <a:ext cx="2670975" cy="664032"/>
              </a:xfrm>
              <a:prstGeom prst="rect">
                <a:avLst/>
              </a:prstGeom>
              <a:solidFill>
                <a:schemeClr val="bg1">
                  <a:lumMod val="85000"/>
                </a:schemeClr>
              </a:solidFill>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dirty="0">
                    <a:solidFill>
                      <a:schemeClr val="tx1"/>
                    </a:solidFill>
                    <a:latin typeface="Myraid Pro"/>
                    <a:cs typeface="Times New Roman" panose="02020603050405020304" pitchFamily="18" charset="0"/>
                  </a:rPr>
                  <a:t>Augmentation of existing Main Plant Distributed Control System (DCS)</a:t>
                </a:r>
                <a:endParaRPr lang="en-IN" dirty="0">
                  <a:solidFill>
                    <a:schemeClr val="tx1"/>
                  </a:solidFill>
                  <a:latin typeface="Myraid Pro"/>
                  <a:cs typeface="Times New Roman" panose="02020603050405020304" pitchFamily="18" charset="0"/>
                </a:endParaRPr>
              </a:p>
            </p:txBody>
          </p:sp>
        </p:grpSp>
        <p:grpSp>
          <p:nvGrpSpPr>
            <p:cNvPr id="9" name="Group 8">
              <a:extLst>
                <a:ext uri="{FF2B5EF4-FFF2-40B4-BE49-F238E27FC236}">
                  <a16:creationId xmlns:a16="http://schemas.microsoft.com/office/drawing/2014/main" id="{35BF06EA-92DF-41B5-A86C-F87D50F58582}"/>
                </a:ext>
              </a:extLst>
            </p:cNvPr>
            <p:cNvGrpSpPr/>
            <p:nvPr/>
          </p:nvGrpSpPr>
          <p:grpSpPr>
            <a:xfrm>
              <a:off x="6096000" y="2212852"/>
              <a:ext cx="4391722" cy="705350"/>
              <a:chOff x="4371764" y="1058628"/>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19" name="Rectangle: Rounded Corners 18">
                <a:extLst>
                  <a:ext uri="{FF2B5EF4-FFF2-40B4-BE49-F238E27FC236}">
                    <a16:creationId xmlns:a16="http://schemas.microsoft.com/office/drawing/2014/main" id="{2BAC94FA-16DD-4A1B-B768-85C02C8DC820}"/>
                  </a:ext>
                </a:extLst>
              </p:cNvPr>
              <p:cNvSpPr/>
              <p:nvPr/>
            </p:nvSpPr>
            <p:spPr>
              <a:xfrm>
                <a:off x="4371764" y="1058628"/>
                <a:ext cx="2712293" cy="705350"/>
              </a:xfrm>
              <a:prstGeom prst="roundRect">
                <a:avLst>
                  <a:gd name="adj" fmla="val 10000"/>
                </a:avLst>
              </a:prstGeom>
              <a:grpFill/>
              <a:effectLst>
                <a:glow rad="228600">
                  <a:schemeClr val="accent1">
                    <a:satMod val="175000"/>
                    <a:alpha val="40000"/>
                  </a:schemeClr>
                </a:glow>
                <a:softEdge rad="63500"/>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20" name="Rectangle: Rounded Corners 6">
                <a:extLst>
                  <a:ext uri="{FF2B5EF4-FFF2-40B4-BE49-F238E27FC236}">
                    <a16:creationId xmlns:a16="http://schemas.microsoft.com/office/drawing/2014/main" id="{34E2A45B-0AC9-437E-9549-00BD632A3175}"/>
                  </a:ext>
                </a:extLst>
              </p:cNvPr>
              <p:cNvSpPr txBox="1"/>
              <p:nvPr/>
            </p:nvSpPr>
            <p:spPr>
              <a:xfrm>
                <a:off x="4392423" y="1079287"/>
                <a:ext cx="2670975" cy="664032"/>
              </a:xfrm>
              <a:prstGeom prst="rect">
                <a:avLst/>
              </a:prstGeom>
              <a:solidFill>
                <a:schemeClr val="bg1">
                  <a:lumMod val="85000"/>
                </a:schemeClr>
              </a:solid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dirty="0">
                    <a:solidFill>
                      <a:schemeClr val="tx1"/>
                    </a:solidFill>
                    <a:cs typeface="Times New Roman" panose="02020603050405020304" pitchFamily="18" charset="0"/>
                  </a:rPr>
                  <a:t>Standalone Programmable Logic Control (PLC) system </a:t>
                </a:r>
                <a:endParaRPr lang="en-IN" dirty="0">
                  <a:solidFill>
                    <a:schemeClr val="tx1"/>
                  </a:solidFill>
                  <a:cs typeface="Times New Roman" panose="02020603050405020304" pitchFamily="18" charset="0"/>
                </a:endParaRPr>
              </a:p>
            </p:txBody>
          </p:sp>
        </p:grpSp>
        <p:grpSp>
          <p:nvGrpSpPr>
            <p:cNvPr id="10" name="Group 9">
              <a:extLst>
                <a:ext uri="{FF2B5EF4-FFF2-40B4-BE49-F238E27FC236}">
                  <a16:creationId xmlns:a16="http://schemas.microsoft.com/office/drawing/2014/main" id="{FC1469D3-BA5B-4027-A4C4-628DB8283ED4}"/>
                </a:ext>
              </a:extLst>
            </p:cNvPr>
            <p:cNvGrpSpPr/>
            <p:nvPr/>
          </p:nvGrpSpPr>
          <p:grpSpPr>
            <a:xfrm>
              <a:off x="6096000" y="3270878"/>
              <a:ext cx="4391722" cy="705350"/>
              <a:chOff x="4371764" y="2116654"/>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17" name="Rectangle: Rounded Corners 16">
                <a:extLst>
                  <a:ext uri="{FF2B5EF4-FFF2-40B4-BE49-F238E27FC236}">
                    <a16:creationId xmlns:a16="http://schemas.microsoft.com/office/drawing/2014/main" id="{8DC8F122-0F35-4B7F-B838-B5316CDCEC3A}"/>
                  </a:ext>
                </a:extLst>
              </p:cNvPr>
              <p:cNvSpPr/>
              <p:nvPr/>
            </p:nvSpPr>
            <p:spPr>
              <a:xfrm>
                <a:off x="4371764" y="2116654"/>
                <a:ext cx="2712293" cy="705350"/>
              </a:xfrm>
              <a:prstGeom prst="roundRect">
                <a:avLst>
                  <a:gd name="adj" fmla="val 10000"/>
                </a:avLst>
              </a:prstGeom>
              <a:grpFill/>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rgbClr r="0" g="0" b="0"/>
              </a:effectRef>
              <a:fontRef idx="minor">
                <a:schemeClr val="lt1"/>
              </a:fontRef>
            </p:style>
          </p:sp>
          <p:sp>
            <p:nvSpPr>
              <p:cNvPr id="18" name="Rectangle: Rounded Corners 8">
                <a:extLst>
                  <a:ext uri="{FF2B5EF4-FFF2-40B4-BE49-F238E27FC236}">
                    <a16:creationId xmlns:a16="http://schemas.microsoft.com/office/drawing/2014/main" id="{3D31DCEA-8D86-4E5F-AE01-B7167ECDAACA}"/>
                  </a:ext>
                </a:extLst>
              </p:cNvPr>
              <p:cNvSpPr txBox="1"/>
              <p:nvPr/>
            </p:nvSpPr>
            <p:spPr>
              <a:xfrm>
                <a:off x="4392423" y="2137313"/>
                <a:ext cx="2670975" cy="664032"/>
              </a:xfrm>
              <a:prstGeom prst="rect">
                <a:avLst/>
              </a:prstGeom>
              <a:solidFill>
                <a:schemeClr val="bg1"/>
              </a:solid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dirty="0">
                    <a:solidFill>
                      <a:schemeClr val="tx1"/>
                    </a:solidFill>
                    <a:cs typeface="Times New Roman" panose="02020603050405020304" pitchFamily="18" charset="0"/>
                  </a:rPr>
                  <a:t>Major &amp; special instruments </a:t>
                </a:r>
                <a:endParaRPr lang="en-IN" dirty="0">
                  <a:solidFill>
                    <a:schemeClr val="tx1"/>
                  </a:solidFill>
                  <a:cs typeface="Times New Roman" panose="02020603050405020304" pitchFamily="18" charset="0"/>
                </a:endParaRPr>
              </a:p>
            </p:txBody>
          </p:sp>
        </p:grpSp>
        <p:grpSp>
          <p:nvGrpSpPr>
            <p:cNvPr id="11" name="Group 10">
              <a:extLst>
                <a:ext uri="{FF2B5EF4-FFF2-40B4-BE49-F238E27FC236}">
                  <a16:creationId xmlns:a16="http://schemas.microsoft.com/office/drawing/2014/main" id="{C316547C-0121-46C9-B0E1-EE706F98C33E}"/>
                </a:ext>
              </a:extLst>
            </p:cNvPr>
            <p:cNvGrpSpPr/>
            <p:nvPr/>
          </p:nvGrpSpPr>
          <p:grpSpPr>
            <a:xfrm>
              <a:off x="6096000" y="4328904"/>
              <a:ext cx="4391722" cy="705350"/>
              <a:chOff x="4371764" y="3174680"/>
              <a:chExt cx="2712293" cy="705350"/>
            </a:xfrm>
            <a:solidFill>
              <a:schemeClr val="accent4">
                <a:lumMod val="60000"/>
                <a:lumOff val="40000"/>
              </a:schemeClr>
            </a:solidFill>
            <a:scene3d>
              <a:camera prst="orthographicFront">
                <a:rot lat="0" lon="0" rev="0"/>
              </a:camera>
              <a:lightRig rig="contrasting" dir="t">
                <a:rot lat="0" lon="0" rev="1200000"/>
              </a:lightRig>
            </a:scene3d>
          </p:grpSpPr>
          <p:sp>
            <p:nvSpPr>
              <p:cNvPr id="15" name="Rectangle: Rounded Corners 14">
                <a:extLst>
                  <a:ext uri="{FF2B5EF4-FFF2-40B4-BE49-F238E27FC236}">
                    <a16:creationId xmlns:a16="http://schemas.microsoft.com/office/drawing/2014/main" id="{2739C11E-751B-43CB-A3BA-9F659C7DE8FD}"/>
                  </a:ext>
                </a:extLst>
              </p:cNvPr>
              <p:cNvSpPr/>
              <p:nvPr/>
            </p:nvSpPr>
            <p:spPr>
              <a:xfrm>
                <a:off x="4371764" y="3174680"/>
                <a:ext cx="2712293" cy="705350"/>
              </a:xfrm>
              <a:prstGeom prst="roundRect">
                <a:avLst>
                  <a:gd name="adj" fmla="val 10000"/>
                </a:avLst>
              </a:prstGeom>
              <a:grpFill/>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rgbClr r="0" g="0" b="0"/>
              </a:fillRef>
              <a:effectRef idx="2">
                <a:scrgbClr r="0" g="0" b="0"/>
              </a:effectRef>
              <a:fontRef idx="minor">
                <a:schemeClr val="lt1"/>
              </a:fontRef>
            </p:style>
          </p:sp>
          <p:sp>
            <p:nvSpPr>
              <p:cNvPr id="16" name="Rectangle: Rounded Corners 10">
                <a:extLst>
                  <a:ext uri="{FF2B5EF4-FFF2-40B4-BE49-F238E27FC236}">
                    <a16:creationId xmlns:a16="http://schemas.microsoft.com/office/drawing/2014/main" id="{CCCE4974-EDA9-473D-9008-A43DEB29FFE9}"/>
                  </a:ext>
                </a:extLst>
              </p:cNvPr>
              <p:cNvSpPr txBox="1"/>
              <p:nvPr/>
            </p:nvSpPr>
            <p:spPr>
              <a:xfrm>
                <a:off x="4392423" y="3195339"/>
                <a:ext cx="2670975" cy="66403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dirty="0">
                    <a:solidFill>
                      <a:schemeClr val="tx1"/>
                    </a:solidFill>
                    <a:cs typeface="Times New Roman" panose="02020603050405020304" pitchFamily="18" charset="0"/>
                  </a:rPr>
                  <a:t> Continuous Emission Monitoring System (CEMS)</a:t>
                </a:r>
                <a:endParaRPr lang="en-IN" dirty="0">
                  <a:solidFill>
                    <a:schemeClr val="tx1"/>
                  </a:solidFill>
                  <a:cs typeface="Times New Roman" panose="02020603050405020304" pitchFamily="18" charset="0"/>
                </a:endParaRPr>
              </a:p>
            </p:txBody>
          </p:sp>
        </p:grpSp>
      </p:grpSp>
      <p:sp>
        <p:nvSpPr>
          <p:cNvPr id="23" name="TextBox 22">
            <a:extLst>
              <a:ext uri="{FF2B5EF4-FFF2-40B4-BE49-F238E27FC236}">
                <a16:creationId xmlns:a16="http://schemas.microsoft.com/office/drawing/2014/main" id="{83D44CF6-E136-4AD5-8918-70C9E9391962}"/>
              </a:ext>
            </a:extLst>
          </p:cNvPr>
          <p:cNvSpPr txBox="1"/>
          <p:nvPr/>
        </p:nvSpPr>
        <p:spPr>
          <a:xfrm>
            <a:off x="277091" y="6034507"/>
            <a:ext cx="5136204" cy="369332"/>
          </a:xfrm>
          <a:prstGeom prst="rect">
            <a:avLst/>
          </a:prstGeom>
          <a:solidFill>
            <a:schemeClr val="accent4">
              <a:lumMod val="60000"/>
              <a:lumOff val="40000"/>
            </a:schemeClr>
          </a:solidFill>
        </p:spPr>
        <p:txBody>
          <a:bodyPr wrap="square" rtlCol="0">
            <a:spAutoFit/>
          </a:bodyPr>
          <a:lstStyle/>
          <a:p>
            <a:pPr algn="ctr"/>
            <a:r>
              <a:rPr lang="en-US" dirty="0"/>
              <a:t>Select each box to know the details.</a:t>
            </a:r>
            <a:endParaRPr lang="en-IN" dirty="0"/>
          </a:p>
        </p:txBody>
      </p:sp>
      <p:grpSp>
        <p:nvGrpSpPr>
          <p:cNvPr id="24" name="Group 23">
            <a:extLst>
              <a:ext uri="{FF2B5EF4-FFF2-40B4-BE49-F238E27FC236}">
                <a16:creationId xmlns:a16="http://schemas.microsoft.com/office/drawing/2014/main" id="{EE0AA8E6-8CA5-4DF6-AA57-8705D6576C03}"/>
              </a:ext>
            </a:extLst>
          </p:cNvPr>
          <p:cNvGrpSpPr/>
          <p:nvPr/>
        </p:nvGrpSpPr>
        <p:grpSpPr>
          <a:xfrm>
            <a:off x="277091" y="1555883"/>
            <a:ext cx="5395289" cy="4072894"/>
            <a:chOff x="4214126" y="1003618"/>
            <a:chExt cx="7704307" cy="4931707"/>
          </a:xfrm>
        </p:grpSpPr>
        <p:sp>
          <p:nvSpPr>
            <p:cNvPr id="25" name="Google Shape;182;p10">
              <a:extLst>
                <a:ext uri="{FF2B5EF4-FFF2-40B4-BE49-F238E27FC236}">
                  <a16:creationId xmlns:a16="http://schemas.microsoft.com/office/drawing/2014/main" id="{EA3C56BA-C272-46EC-B3A8-C0A92EC4EEC5}"/>
                </a:ext>
              </a:extLst>
            </p:cNvPr>
            <p:cNvSpPr/>
            <p:nvPr/>
          </p:nvSpPr>
          <p:spPr>
            <a:xfrm>
              <a:off x="4214126" y="1003618"/>
              <a:ext cx="7704307" cy="4931707"/>
            </a:xfrm>
            <a:prstGeom prst="rect">
              <a:avLst/>
            </a:prstGeom>
            <a:solidFill>
              <a:schemeClr val="lt1"/>
            </a:solidFill>
            <a:ln w="28575" cap="flat" cmpd="sng">
              <a:solidFill>
                <a:schemeClr val="lt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576000" bIns="45700" anchor="ctr" anchorCtr="0">
              <a:noAutofit/>
            </a:bodyPr>
            <a:lstStyle/>
            <a:p>
              <a:pPr marL="742950" marR="0" lvl="1" indent="-285750" algn="l" rtl="0">
                <a:spcBef>
                  <a:spcPts val="0"/>
                </a:spcBef>
                <a:spcAft>
                  <a:spcPts val="0"/>
                </a:spcAft>
                <a:buClr>
                  <a:schemeClr val="dk1"/>
                </a:buClr>
                <a:buSzPts val="1800"/>
                <a:buFont typeface="Noto Sans Symbols"/>
                <a:buChar char="✔"/>
              </a:pPr>
              <a:endParaRPr sz="1800" b="0" i="0" u="none" strike="noStrike" cap="none" dirty="0">
                <a:solidFill>
                  <a:schemeClr val="dk1"/>
                </a:solidFill>
                <a:latin typeface="Open Sans"/>
                <a:ea typeface="Open Sans"/>
                <a:cs typeface="Open Sans"/>
                <a:sym typeface="Open Sans"/>
              </a:endParaRPr>
            </a:p>
          </p:txBody>
        </p:sp>
        <p:pic>
          <p:nvPicPr>
            <p:cNvPr id="26" name="Google Shape;183;p10" descr="Close with solid fill">
              <a:extLst>
                <a:ext uri="{FF2B5EF4-FFF2-40B4-BE49-F238E27FC236}">
                  <a16:creationId xmlns:a16="http://schemas.microsoft.com/office/drawing/2014/main" id="{78BDF941-0735-4400-A260-0680B89F7D9D}"/>
                </a:ext>
              </a:extLst>
            </p:cNvPr>
            <p:cNvPicPr preferRelativeResize="0"/>
            <p:nvPr/>
          </p:nvPicPr>
          <p:blipFill rotWithShape="1">
            <a:blip r:embed="rId3">
              <a:alphaModFix/>
            </a:blip>
            <a:srcRect/>
            <a:stretch/>
          </p:blipFill>
          <p:spPr>
            <a:xfrm>
              <a:off x="11460418" y="1082002"/>
              <a:ext cx="398503" cy="331381"/>
            </a:xfrm>
            <a:prstGeom prst="rect">
              <a:avLst/>
            </a:prstGeom>
            <a:noFill/>
            <a:ln>
              <a:noFill/>
            </a:ln>
          </p:spPr>
        </p:pic>
      </p:grpSp>
      <p:sp>
        <p:nvSpPr>
          <p:cNvPr id="2" name="TextBox 1">
            <a:extLst>
              <a:ext uri="{FF2B5EF4-FFF2-40B4-BE49-F238E27FC236}">
                <a16:creationId xmlns:a16="http://schemas.microsoft.com/office/drawing/2014/main" id="{9A679897-6159-5EBA-B063-246E6909240E}"/>
              </a:ext>
            </a:extLst>
          </p:cNvPr>
          <p:cNvSpPr txBox="1"/>
          <p:nvPr/>
        </p:nvSpPr>
        <p:spPr>
          <a:xfrm>
            <a:off x="4114800" y="177162"/>
            <a:ext cx="6100548" cy="369332"/>
          </a:xfrm>
          <a:prstGeom prst="rect">
            <a:avLst/>
          </a:prstGeom>
          <a:noFill/>
        </p:spPr>
        <p:txBody>
          <a:bodyPr wrap="square">
            <a:spAutoFit/>
          </a:bodyPr>
          <a:lstStyle/>
          <a:p>
            <a:r>
              <a:rPr lang="en-IN" altLang="en-US" sz="1800" dirty="0">
                <a:latin typeface="Myriad Pro Black SemiCond" panose="020B0803030403020204" pitchFamily="34" charset="0"/>
                <a:ea typeface="+mj-ea"/>
                <a:cs typeface="+mj-cs"/>
              </a:rPr>
              <a:t>Control System and Option Types</a:t>
            </a:r>
            <a:endParaRPr lang="en-US" altLang="en-US" sz="1800" dirty="0">
              <a:latin typeface="Myriad Pro Black SemiCond" panose="020B0803030403020204" pitchFamily="34" charset="0"/>
              <a:ea typeface="+mj-ea"/>
              <a:cs typeface="+mj-cs"/>
            </a:endParaRPr>
          </a:p>
        </p:txBody>
      </p:sp>
      <p:grpSp>
        <p:nvGrpSpPr>
          <p:cNvPr id="8" name="Group 7">
            <a:extLst>
              <a:ext uri="{FF2B5EF4-FFF2-40B4-BE49-F238E27FC236}">
                <a16:creationId xmlns:a16="http://schemas.microsoft.com/office/drawing/2014/main" id="{15C869A2-95DC-4218-122C-1FB144536C15}"/>
              </a:ext>
            </a:extLst>
          </p:cNvPr>
          <p:cNvGrpSpPr/>
          <p:nvPr/>
        </p:nvGrpSpPr>
        <p:grpSpPr>
          <a:xfrm>
            <a:off x="625803" y="2761509"/>
            <a:ext cx="4697865" cy="1938641"/>
            <a:chOff x="653769" y="2115354"/>
            <a:chExt cx="4697865" cy="1938641"/>
          </a:xfrm>
        </p:grpSpPr>
        <p:sp>
          <p:nvSpPr>
            <p:cNvPr id="27" name="TextBox 26">
              <a:extLst>
                <a:ext uri="{FF2B5EF4-FFF2-40B4-BE49-F238E27FC236}">
                  <a16:creationId xmlns:a16="http://schemas.microsoft.com/office/drawing/2014/main" id="{6D4139B1-ABCE-4FB6-8E30-190C991B0C21}"/>
                </a:ext>
              </a:extLst>
            </p:cNvPr>
            <p:cNvSpPr txBox="1"/>
            <p:nvPr/>
          </p:nvSpPr>
          <p:spPr>
            <a:xfrm>
              <a:off x="653769" y="2853666"/>
              <a:ext cx="4697865"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 analyzer, Density meter, FGD inlet SO2 &amp; O2 analyzer, lime stone slurry flow measurement are critical process parameters.</a:t>
              </a:r>
            </a:p>
          </p:txBody>
        </p:sp>
        <p:sp>
          <p:nvSpPr>
            <p:cNvPr id="5" name="TextBox 4">
              <a:extLst>
                <a:ext uri="{FF2B5EF4-FFF2-40B4-BE49-F238E27FC236}">
                  <a16:creationId xmlns:a16="http://schemas.microsoft.com/office/drawing/2014/main" id="{BE988398-B06F-5630-A3AB-76FF78CA1EC5}"/>
                </a:ext>
              </a:extLst>
            </p:cNvPr>
            <p:cNvSpPr txBox="1"/>
            <p:nvPr/>
          </p:nvSpPr>
          <p:spPr>
            <a:xfrm>
              <a:off x="962525" y="2115354"/>
              <a:ext cx="4010527" cy="646331"/>
            </a:xfrm>
            <a:prstGeom prst="rect">
              <a:avLst/>
            </a:prstGeom>
            <a:solidFill>
              <a:schemeClr val="accent1">
                <a:lumMod val="60000"/>
                <a:lumOff val="40000"/>
              </a:schemeClr>
            </a:solidFill>
          </p:spPr>
          <p:txBody>
            <a:bodyPr wrap="square">
              <a:spAutoFit/>
            </a:bodyPr>
            <a:lstStyle/>
            <a:p>
              <a:pPr algn="ctr"/>
              <a:r>
                <a:rPr lang="en-US" sz="1800" b="0" kern="1200" dirty="0">
                  <a:solidFill>
                    <a:schemeClr val="tx1"/>
                  </a:solidFill>
                  <a:latin typeface="Myriad Pro" panose="020B0503030403020204"/>
                  <a:ea typeface="Open Sans" panose="020B0606030504020204" pitchFamily="34" charset="0"/>
                  <a:cs typeface="Open Sans" panose="020B0606030504020204" pitchFamily="34" charset="0"/>
                </a:rPr>
                <a:t>Major instruments &amp; special instruments</a:t>
              </a:r>
              <a:endParaRPr lang="en-IN" dirty="0"/>
            </a:p>
          </p:txBody>
        </p:sp>
      </p:grpSp>
      <p:pic>
        <p:nvPicPr>
          <p:cNvPr id="3" name="Picture 2" descr="Check free icon">
            <a:extLst>
              <a:ext uri="{FF2B5EF4-FFF2-40B4-BE49-F238E27FC236}">
                <a16:creationId xmlns:a16="http://schemas.microsoft.com/office/drawing/2014/main" id="{E24F4CD3-E698-9B9A-5B36-FB667CFF3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2028" y="1671932"/>
            <a:ext cx="737937" cy="7379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heck free icon">
            <a:extLst>
              <a:ext uri="{FF2B5EF4-FFF2-40B4-BE49-F238E27FC236}">
                <a16:creationId xmlns:a16="http://schemas.microsoft.com/office/drawing/2014/main" id="{AB335086-F3F0-981F-CA77-4853154AA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6302" y="2626438"/>
            <a:ext cx="737937" cy="73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39469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738F95E5F46D4ABE7671154F19663D" ma:contentTypeVersion="12" ma:contentTypeDescription="Create a new document." ma:contentTypeScope="" ma:versionID="91f1b7ebd96975a70fd36c07898457e7">
  <xsd:schema xmlns:xsd="http://www.w3.org/2001/XMLSchema" xmlns:xs="http://www.w3.org/2001/XMLSchema" xmlns:p="http://schemas.microsoft.com/office/2006/metadata/properties" xmlns:ns2="de9ec514-8681-4262-8b96-2d78d41544e6" xmlns:ns3="aefbe4a8-eb6e-4681-bded-dc1e5b373615" targetNamespace="http://schemas.microsoft.com/office/2006/metadata/properties" ma:root="true" ma:fieldsID="40f3b16d291ba3322352a4a72c89344d" ns2:_="" ns3:_="">
    <xsd:import namespace="de9ec514-8681-4262-8b96-2d78d41544e6"/>
    <xsd:import namespace="aefbe4a8-eb6e-4681-bded-dc1e5b3736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OCR"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c514-8681-4262-8b96-2d78d41544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efbe4a8-eb6e-4681-bded-dc1e5b37361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40E815-44B0-402F-9DB9-F2EF844A26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c514-8681-4262-8b96-2d78d41544e6"/>
    <ds:schemaRef ds:uri="aefbe4a8-eb6e-4681-bded-dc1e5b3736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DDC288-EB7C-4392-B61F-EBCAD64C345C}">
  <ds:schemaRefs>
    <ds:schemaRef ds:uri="http://schemas.microsoft.com/office/infopath/2007/PartnerControls"/>
    <ds:schemaRef ds:uri="http://www.w3.org/XML/1998/namespace"/>
    <ds:schemaRef ds:uri="http://schemas.microsoft.com/office/2006/documentManagement/types"/>
    <ds:schemaRef ds:uri="http://purl.org/dc/dcmitype/"/>
    <ds:schemaRef ds:uri="de9ec514-8681-4262-8b96-2d78d41544e6"/>
    <ds:schemaRef ds:uri="http://schemas.openxmlformats.org/package/2006/metadata/core-properties"/>
    <ds:schemaRef ds:uri="http://purl.org/dc/terms/"/>
    <ds:schemaRef ds:uri="http://purl.org/dc/elements/1.1/"/>
    <ds:schemaRef ds:uri="aefbe4a8-eb6e-4681-bded-dc1e5b373615"/>
    <ds:schemaRef ds:uri="http://schemas.microsoft.com/office/2006/metadata/properties"/>
  </ds:schemaRefs>
</ds:datastoreItem>
</file>

<file path=customXml/itemProps3.xml><?xml version="1.0" encoding="utf-8"?>
<ds:datastoreItem xmlns:ds="http://schemas.openxmlformats.org/officeDocument/2006/customXml" ds:itemID="{9E21707C-3CAC-4EF4-BFB3-DB5F47754D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13754</TotalTime>
  <Words>7866</Words>
  <Application>Microsoft Office PowerPoint</Application>
  <PresentationFormat>Widescreen</PresentationFormat>
  <Paragraphs>1095</Paragraphs>
  <Slides>53</Slides>
  <Notes>53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53</vt:i4>
      </vt:variant>
    </vt:vector>
  </HeadingPairs>
  <TitlesOfParts>
    <vt:vector size="68" baseType="lpstr">
      <vt:lpstr>Arial</vt:lpstr>
      <vt:lpstr>Calibri</vt:lpstr>
      <vt:lpstr>Calibri Light</vt:lpstr>
      <vt:lpstr>Helvetica Neue</vt:lpstr>
      <vt:lpstr>Myraid</vt:lpstr>
      <vt:lpstr>Myraid Pro</vt:lpstr>
      <vt:lpstr>Myraid Pro</vt:lpstr>
      <vt:lpstr>Myriad Pro</vt:lpstr>
      <vt:lpstr>Myriad Pro Black SemiCond</vt:lpstr>
      <vt:lpstr>Noto Sans Symbols</vt:lpstr>
      <vt:lpstr>Open Sans</vt:lpstr>
      <vt:lpstr>Segoe UI</vt:lpstr>
      <vt:lpstr>Times New Roman</vt:lpstr>
      <vt:lpstr>Wingdings</vt:lpstr>
      <vt:lpstr>1_Office Theme</vt:lpstr>
      <vt:lpstr>Wet Limestone FGD-Controls  Module 6 </vt:lpstr>
      <vt:lpstr>PowerPoint Presentation</vt:lpstr>
      <vt:lpstr>PowerPoint Presentation</vt:lpstr>
      <vt:lpstr>Module Outline</vt:lpstr>
      <vt:lpstr> FGD Controls </vt:lpstr>
      <vt:lpstr>PowerPoint Presentation</vt:lpstr>
      <vt:lpstr>PowerPoint Presentation</vt:lpstr>
      <vt:lpstr>PowerPoint Presentation</vt:lpstr>
      <vt:lpstr>PowerPoint Presentation</vt:lpstr>
      <vt:lpstr>PowerPoint Presentation</vt:lpstr>
      <vt:lpstr>PowerPoint Presentation</vt:lpstr>
      <vt:lpstr>Module Outline</vt:lpstr>
      <vt:lpstr>Typical System Configuration</vt:lpstr>
      <vt:lpstr>PowerPoint Presentation</vt:lpstr>
      <vt:lpstr>PowerPoint Presentation</vt:lpstr>
      <vt:lpstr>PowerPoint Presentation</vt:lpstr>
      <vt:lpstr>PowerPoint Presentation</vt:lpstr>
      <vt:lpstr>PowerPoint Presentation</vt:lpstr>
      <vt:lpstr>PowerPoint Presentation</vt:lpstr>
      <vt:lpstr>Module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Outline</vt:lpstr>
      <vt:lpstr>Assessment</vt:lpstr>
      <vt:lpstr>Test Yourself</vt:lpstr>
      <vt:lpstr>Question 1 of 5</vt:lpstr>
      <vt:lpstr>Question 2 of 5</vt:lpstr>
      <vt:lpstr>Question 3 of 5</vt:lpstr>
      <vt:lpstr>Question 4 of 5</vt:lpstr>
      <vt:lpstr>Question 5 of 5</vt:lpstr>
      <vt:lpstr>Result </vt:lpstr>
      <vt:lpstr>Result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Shraddha Sridhar</dc:creator>
  <cp:lastModifiedBy>S</cp:lastModifiedBy>
  <cp:revision>986</cp:revision>
  <dcterms:created xsi:type="dcterms:W3CDTF">2021-11-10T13:15:58Z</dcterms:created>
  <dcterms:modified xsi:type="dcterms:W3CDTF">2023-02-01T07:21:54Z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0x0101004B738F95E5F46D4ABE7671154F19663D</vt:lpwstr>
  </property>
  <property fmtid="{D5CDD505-2E9C-101B-9397-08002B2CF9AE}" pid="3" name="MSIP_Label_9b8ed580-7b07-4de3-bcfc-baf51b37f0d5_Enabled">
    <vt:lpwstr>True</vt:lpwstr>
  </property>
  <property fmtid="{D5CDD505-2E9C-101B-9397-08002B2CF9AE}" pid="4" name="MSIP_Label_9b8ed580-7b07-4de3-bcfc-baf51b37f0d5_SiteId">
    <vt:lpwstr>04ea39e3-ac5b-4971-937c-8344c97a4509</vt:lpwstr>
  </property>
  <property fmtid="{D5CDD505-2E9C-101B-9397-08002B2CF9AE}" pid="5" name="MSIP_Label_9b8ed580-7b07-4de3-bcfc-baf51b37f0d5_Owner">
    <vt:lpwstr>diptivaghasiya@tatapower.com</vt:lpwstr>
  </property>
  <property fmtid="{D5CDD505-2E9C-101B-9397-08002B2CF9AE}" pid="6" name="MSIP_Label_9b8ed580-7b07-4de3-bcfc-baf51b37f0d5_SetDate">
    <vt:lpwstr>2022-12-09T06:01:23.0889919Z</vt:lpwstr>
  </property>
  <property fmtid="{D5CDD505-2E9C-101B-9397-08002B2CF9AE}" pid="7" name="MSIP_Label_9b8ed580-7b07-4de3-bcfc-baf51b37f0d5_Name">
    <vt:lpwstr>Public</vt:lpwstr>
  </property>
  <property fmtid="{D5CDD505-2E9C-101B-9397-08002B2CF9AE}" pid="8" name="MSIP_Label_9b8ed580-7b07-4de3-bcfc-baf51b37f0d5_Application">
    <vt:lpwstr>Microsoft Azure Information Protection</vt:lpwstr>
  </property>
  <property fmtid="{D5CDD505-2E9C-101B-9397-08002B2CF9AE}" pid="9" name="MSIP_Label_9b8ed580-7b07-4de3-bcfc-baf51b37f0d5_ActionId">
    <vt:lpwstr>8c9d072e-42d3-4164-b982-14fda08165fa</vt:lpwstr>
  </property>
  <property fmtid="{D5CDD505-2E9C-101B-9397-08002B2CF9AE}" pid="10" name="MSIP_Label_9b8ed580-7b07-4de3-bcfc-baf51b37f0d5_Extended_MSFT_Method">
    <vt:lpwstr>Automatic</vt:lpwstr>
  </property>
  <property fmtid="{D5CDD505-2E9C-101B-9397-08002B2CF9AE}" pid="11" name="Sensitivity">
    <vt:lpwstr>Public</vt:lpwstr>
  </property>
</Properties>
</file>